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5" r:id="rId1"/>
  </p:sldMasterIdLst>
  <p:notesMasterIdLst>
    <p:notesMasterId r:id="rId19"/>
  </p:notesMasterIdLst>
  <p:sldIdLst>
    <p:sldId id="256" r:id="rId2"/>
    <p:sldId id="257" r:id="rId3"/>
    <p:sldId id="258" r:id="rId4"/>
    <p:sldId id="259" r:id="rId5"/>
    <p:sldId id="260" r:id="rId6"/>
    <p:sldId id="261" r:id="rId7"/>
    <p:sldId id="262" r:id="rId8"/>
    <p:sldId id="263" r:id="rId9"/>
    <p:sldId id="275" r:id="rId10"/>
    <p:sldId id="271" r:id="rId11"/>
    <p:sldId id="272" r:id="rId12"/>
    <p:sldId id="265" r:id="rId13"/>
    <p:sldId id="266" r:id="rId14"/>
    <p:sldId id="268" r:id="rId15"/>
    <p:sldId id="276" r:id="rId16"/>
    <p:sldId id="269" r:id="rId17"/>
    <p:sldId id="274" r:id="rId18"/>
  </p:sldIdLst>
  <p:sldSz cx="24384000" cy="13716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hueOff val="-217956"/>
              <a:satOff val="14368"/>
              <a:lumOff val="17764"/>
            </a:schemeClr>
          </a:solidFill>
        </a:fill>
      </a:tcStyle>
    </a:firstRow>
  </a:tblStyle>
  <a:tblStyle styleId="{EEE7283C-3CF3-47DC-8721-378D4A62B228}" styleName="">
    <a:tblBg/>
    <a:wholeTbl>
      <a:tcTxStyle b="off" i="off">
        <a:font>
          <a:latin typeface="Graphik"/>
          <a:ea typeface="Graphik"/>
          <a:cs typeface="Graphik"/>
        </a:font>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CEEEE"/>
          </a:solidFill>
        </a:fill>
      </a:tcStyle>
    </a:band2H>
    <a:firstCol>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chemeClr val="accent3">
              <a:hueOff val="571091"/>
              <a:satOff val="15926"/>
              <a:lumOff val="22314"/>
            </a:schemeClr>
          </a:solidFill>
        </a:fill>
      </a:tcStyle>
    </a:firstCol>
    <a:lastRow>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45B43B"/>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45B43B"/>
          </a:solidFill>
        </a:fill>
      </a:tcStyle>
    </a:firstRow>
  </a:tblStyle>
  <a:tblStyle styleId="{CF821DB8-F4EB-4A41-A1BA-3FCAFE7338EE}" styleName="">
    <a:tblBg/>
    <a:wholeTbl>
      <a:tcTxStyle b="off" i="off">
        <a:font>
          <a:latin typeface="Graphik"/>
          <a:ea typeface="Graphik"/>
          <a:cs typeface="Graphik"/>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9036"/>
              <a:lumOff val="17111"/>
            </a:schemeClr>
          </a:solidFill>
        </a:fill>
      </a:tcStyle>
    </a:band2H>
    <a:firstCol>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BD17"/>
          </a:solidFill>
        </a:fill>
      </a:tcStyle>
    </a:firstCol>
    <a:la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FBD17"/>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8A25"/>
          </a:solidFill>
        </a:fill>
      </a:tcStyle>
    </a:firstRow>
  </a:tblStyle>
  <a:tblStyle styleId="{33BA23B1-9221-436E-865A-0063620EA4FD}" styleName="">
    <a:tblBg/>
    <a:wholeTbl>
      <a:tcTxStyle b="off" i="off">
        <a:font>
          <a:latin typeface="Graphik"/>
          <a:ea typeface="Graphik"/>
          <a:cs typeface="Graphik"/>
        </a:font>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wholeTbl>
    <a:band2H>
      <a:tcTxStyle/>
      <a:tcStyle>
        <a:tcBdr/>
        <a:fill>
          <a:solidFill>
            <a:srgbClr val="ECEEEF"/>
          </a:solidFill>
        </a:fill>
      </a:tcStyle>
    </a:band2H>
    <a:firstCol>
      <a:tcTxStyle b="on" i="off">
        <a:font>
          <a:latin typeface="Graphik Semibold"/>
          <a:ea typeface="Graphik Semibold"/>
          <a:cs typeface="Graphik Semibold"/>
        </a:font>
        <a:srgbClr val="FFFFFF"/>
      </a:tcTxStyle>
      <a:tcStyle>
        <a:tcBdr>
          <a:left>
            <a:ln w="12700" cap="flat">
              <a:solidFill>
                <a:srgbClr val="A6AAA9"/>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32C5B9"/>
          </a:solidFill>
        </a:fill>
      </a:tcStyle>
    </a:firstCol>
    <a:lastRow>
      <a:tcTxStyle b="on" i="off">
        <a:font>
          <a:latin typeface="Graphik Semibold"/>
          <a:ea typeface="Graphik Semibold"/>
          <a:cs typeface="Graphik Semibold"/>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38100" cap="flat">
              <a:solidFill>
                <a:schemeClr val="accent2">
                  <a:hueOff val="240640"/>
                  <a:satOff val="2542"/>
                  <a:lumOff val="-13198"/>
                </a:schemeClr>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lastRow>
    <a:firstRow>
      <a:tcTxStyle b="on" i="off">
        <a:font>
          <a:latin typeface="Graphik Semibold"/>
          <a:ea typeface="Graphik Semibold"/>
          <a:cs typeface="Graphik Semibold"/>
        </a:font>
        <a:srgbClr val="FFFFFF"/>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A6AAA9"/>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chemeClr val="accent2">
              <a:hueOff val="240640"/>
              <a:satOff val="2542"/>
              <a:lumOff val="-13198"/>
            </a:schemeClr>
          </a:solidFill>
        </a:fill>
      </a:tcStyle>
    </a:firstRow>
  </a:tblStyle>
  <a:tblStyle styleId="{2708684C-4D16-4618-839F-0558EEFCDFE6}"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F"/>
          </a:solidFill>
        </a:fill>
      </a:tcStyle>
    </a:band2H>
    <a:firstCol>
      <a:tcTxStyle b="on" i="off">
        <a:font>
          <a:latin typeface="Graphik Semibold"/>
          <a:ea typeface="Graphik Semibold"/>
          <a:cs typeface="Graphik Semibold"/>
        </a:font>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3" d="100"/>
          <a:sy n="43" d="100"/>
        </p:scale>
        <p:origin x="70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5" name="Shape 185"/>
          <p:cNvSpPr>
            <a:spLocks noGrp="1" noRot="1" noChangeAspect="1"/>
          </p:cNvSpPr>
          <p:nvPr>
            <p:ph type="sldImg"/>
          </p:nvPr>
        </p:nvSpPr>
        <p:spPr>
          <a:xfrm>
            <a:off x="1143000" y="685800"/>
            <a:ext cx="4572000" cy="3429000"/>
          </a:xfrm>
          <a:prstGeom prst="rect">
            <a:avLst/>
          </a:prstGeom>
        </p:spPr>
        <p:txBody>
          <a:bodyPr/>
          <a:lstStyle/>
          <a:p>
            <a:endParaRPr/>
          </a:p>
        </p:txBody>
      </p:sp>
      <p:sp>
        <p:nvSpPr>
          <p:cNvPr id="186" name="Shape 18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AFE1B-368A-4385-AB59-915547A7EE21}"/>
              </a:ext>
            </a:extLst>
          </p:cNvPr>
          <p:cNvSpPr>
            <a:spLocks noGrp="1"/>
          </p:cNvSpPr>
          <p:nvPr>
            <p:ph type="ctrTitle"/>
          </p:nvPr>
        </p:nvSpPr>
        <p:spPr>
          <a:xfrm>
            <a:off x="3048000" y="2244726"/>
            <a:ext cx="18288000" cy="4775200"/>
          </a:xfrm>
        </p:spPr>
        <p:txBody>
          <a:bodyPr anchor="b"/>
          <a:lstStyle>
            <a:lvl1pPr algn="ctr">
              <a:defRPr sz="12000"/>
            </a:lvl1pPr>
          </a:lstStyle>
          <a:p>
            <a:r>
              <a:rPr lang="en-US"/>
              <a:t>Click to edit Master title style</a:t>
            </a:r>
          </a:p>
        </p:txBody>
      </p:sp>
      <p:sp>
        <p:nvSpPr>
          <p:cNvPr id="3" name="Subtitle 2">
            <a:extLst>
              <a:ext uri="{FF2B5EF4-FFF2-40B4-BE49-F238E27FC236}">
                <a16:creationId xmlns:a16="http://schemas.microsoft.com/office/drawing/2014/main" id="{0B371E52-CA51-465F-BD86-D032ADAFE1BC}"/>
              </a:ext>
            </a:extLst>
          </p:cNvPr>
          <p:cNvSpPr>
            <a:spLocks noGrp="1"/>
          </p:cNvSpPr>
          <p:nvPr>
            <p:ph type="subTitle" idx="1"/>
          </p:nvPr>
        </p:nvSpPr>
        <p:spPr>
          <a:xfrm>
            <a:off x="3048000" y="7204076"/>
            <a:ext cx="18288000" cy="3311524"/>
          </a:xfrm>
        </p:spPr>
        <p:txBody>
          <a:bodyPr/>
          <a:lstStyle>
            <a:lvl1pPr marL="0" indent="0" algn="ctr">
              <a:buNone/>
              <a:defRPr sz="4800"/>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a:t>Click to edit Master subtitle style</a:t>
            </a:r>
          </a:p>
        </p:txBody>
      </p:sp>
      <p:sp>
        <p:nvSpPr>
          <p:cNvPr id="4" name="Date Placeholder 3">
            <a:extLst>
              <a:ext uri="{FF2B5EF4-FFF2-40B4-BE49-F238E27FC236}">
                <a16:creationId xmlns:a16="http://schemas.microsoft.com/office/drawing/2014/main" id="{9B7C5C94-551A-4326-858D-4647BF984B60}"/>
              </a:ext>
            </a:extLst>
          </p:cNvPr>
          <p:cNvSpPr>
            <a:spLocks noGrp="1"/>
          </p:cNvSpPr>
          <p:nvPr>
            <p:ph type="dt" sz="half" idx="10"/>
          </p:nvPr>
        </p:nvSpPr>
        <p:spPr/>
        <p:txBody>
          <a:bodyPr/>
          <a:lstStyle/>
          <a:p>
            <a:fld id="{A69963F1-9C92-4F3C-B633-3D100B095921}" type="datetimeFigureOut">
              <a:rPr lang="en-US" smtClean="0"/>
              <a:t>5/27/2022</a:t>
            </a:fld>
            <a:endParaRPr lang="en-US"/>
          </a:p>
        </p:txBody>
      </p:sp>
      <p:sp>
        <p:nvSpPr>
          <p:cNvPr id="5" name="Footer Placeholder 4">
            <a:extLst>
              <a:ext uri="{FF2B5EF4-FFF2-40B4-BE49-F238E27FC236}">
                <a16:creationId xmlns:a16="http://schemas.microsoft.com/office/drawing/2014/main" id="{4E069C0D-2008-4740-A7B2-C65D0906D2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7E7511-35BE-44A5-AB68-2D765DB9B1C8}"/>
              </a:ext>
            </a:extLst>
          </p:cNvPr>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3255935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2A780-C32A-4964-8013-4F57966A027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8709EBE-3909-4AB9-B970-68B1309A1A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E077D7-B7ED-41E9-AC2C-8E9128A84325}"/>
              </a:ext>
            </a:extLst>
          </p:cNvPr>
          <p:cNvSpPr>
            <a:spLocks noGrp="1"/>
          </p:cNvSpPr>
          <p:nvPr>
            <p:ph type="dt" sz="half" idx="10"/>
          </p:nvPr>
        </p:nvSpPr>
        <p:spPr/>
        <p:txBody>
          <a:bodyPr/>
          <a:lstStyle/>
          <a:p>
            <a:fld id="{A69963F1-9C92-4F3C-B633-3D100B095921}" type="datetimeFigureOut">
              <a:rPr lang="en-US" smtClean="0"/>
              <a:t>5/27/2022</a:t>
            </a:fld>
            <a:endParaRPr lang="en-US"/>
          </a:p>
        </p:txBody>
      </p:sp>
      <p:sp>
        <p:nvSpPr>
          <p:cNvPr id="5" name="Footer Placeholder 4">
            <a:extLst>
              <a:ext uri="{FF2B5EF4-FFF2-40B4-BE49-F238E27FC236}">
                <a16:creationId xmlns:a16="http://schemas.microsoft.com/office/drawing/2014/main" id="{8911DBD4-3767-4A97-8B8A-DF040D74B1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375E97-EED8-481C-9685-5971611EE464}"/>
              </a:ext>
            </a:extLst>
          </p:cNvPr>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1984917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A2C626-B40A-46CF-AFF8-4DC457B471C6}"/>
              </a:ext>
            </a:extLst>
          </p:cNvPr>
          <p:cNvSpPr>
            <a:spLocks noGrp="1"/>
          </p:cNvSpPr>
          <p:nvPr>
            <p:ph type="title" orient="vert"/>
          </p:nvPr>
        </p:nvSpPr>
        <p:spPr>
          <a:xfrm>
            <a:off x="17449800" y="730250"/>
            <a:ext cx="5257800" cy="11623676"/>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30DCB8-31ED-48E6-A4EB-B27202875988}"/>
              </a:ext>
            </a:extLst>
          </p:cNvPr>
          <p:cNvSpPr>
            <a:spLocks noGrp="1"/>
          </p:cNvSpPr>
          <p:nvPr>
            <p:ph type="body" orient="vert" idx="1"/>
          </p:nvPr>
        </p:nvSpPr>
        <p:spPr>
          <a:xfrm>
            <a:off x="1676400" y="730250"/>
            <a:ext cx="15468600" cy="116236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381E65-910A-4A7A-9473-3A69D52A3B14}"/>
              </a:ext>
            </a:extLst>
          </p:cNvPr>
          <p:cNvSpPr>
            <a:spLocks noGrp="1"/>
          </p:cNvSpPr>
          <p:nvPr>
            <p:ph type="dt" sz="half" idx="10"/>
          </p:nvPr>
        </p:nvSpPr>
        <p:spPr/>
        <p:txBody>
          <a:bodyPr/>
          <a:lstStyle/>
          <a:p>
            <a:fld id="{A69963F1-9C92-4F3C-B633-3D100B095921}" type="datetimeFigureOut">
              <a:rPr lang="en-US" smtClean="0"/>
              <a:t>5/27/2022</a:t>
            </a:fld>
            <a:endParaRPr lang="en-US"/>
          </a:p>
        </p:txBody>
      </p:sp>
      <p:sp>
        <p:nvSpPr>
          <p:cNvPr id="5" name="Footer Placeholder 4">
            <a:extLst>
              <a:ext uri="{FF2B5EF4-FFF2-40B4-BE49-F238E27FC236}">
                <a16:creationId xmlns:a16="http://schemas.microsoft.com/office/drawing/2014/main" id="{6F6C6FB6-39FD-45A9-A7C7-05B81DDDCB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99B2C0-D8E1-4661-9290-E78051515693}"/>
              </a:ext>
            </a:extLst>
          </p:cNvPr>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1664824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Slide Title"/>
          <p:cNvSpPr txBox="1">
            <a:spLocks noGrp="1"/>
          </p:cNvSpPr>
          <p:nvPr>
            <p:ph type="title" hasCustomPrompt="1"/>
          </p:nvPr>
        </p:nvSpPr>
        <p:spPr>
          <a:xfrm>
            <a:off x="1215495" y="4585102"/>
            <a:ext cx="9757338" cy="2540001"/>
          </a:xfrm>
          <a:prstGeom prst="rect">
            <a:avLst/>
          </a:prstGeom>
        </p:spPr>
        <p:txBody>
          <a:bodyPr anchor="b"/>
          <a:lstStyle/>
          <a:p>
            <a:r>
              <a:t>Slide Title</a:t>
            </a:r>
          </a:p>
        </p:txBody>
      </p:sp>
      <p:sp>
        <p:nvSpPr>
          <p:cNvPr id="33" name="Image"/>
          <p:cNvSpPr>
            <a:spLocks noGrp="1"/>
          </p:cNvSpPr>
          <p:nvPr>
            <p:ph type="pic" idx="21"/>
          </p:nvPr>
        </p:nvSpPr>
        <p:spPr>
          <a:xfrm>
            <a:off x="9283700" y="1270000"/>
            <a:ext cx="16751300" cy="11176000"/>
          </a:xfrm>
          <a:prstGeom prst="rect">
            <a:avLst/>
          </a:prstGeom>
        </p:spPr>
        <p:txBody>
          <a:bodyPr lIns="91439" tIns="45719" rIns="91439" bIns="45719">
            <a:noAutofit/>
          </a:bodyPr>
          <a:lstStyle/>
          <a:p>
            <a:endParaRPr/>
          </a:p>
        </p:txBody>
      </p:sp>
      <p:sp>
        <p:nvSpPr>
          <p:cNvPr id="34" name="Body Level One…"/>
          <p:cNvSpPr txBox="1">
            <a:spLocks noGrp="1"/>
          </p:cNvSpPr>
          <p:nvPr>
            <p:ph type="body" sz="quarter" idx="1" hasCustomPrompt="1"/>
          </p:nvPr>
        </p:nvSpPr>
        <p:spPr>
          <a:xfrm>
            <a:off x="1219200" y="7016750"/>
            <a:ext cx="9753600" cy="5416550"/>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vl2pPr marL="0" indent="457200" algn="ctr" defTabSz="825500">
              <a:lnSpc>
                <a:spcPct val="100000"/>
              </a:lnSpc>
              <a:spcBef>
                <a:spcPts val="0"/>
              </a:spcBef>
              <a:buSzTx/>
              <a:buNone/>
              <a:defRPr spc="-44">
                <a:latin typeface="Graphik Semibold"/>
                <a:ea typeface="Graphik Semibold"/>
                <a:cs typeface="Graphik Semibold"/>
                <a:sym typeface="Graphik Semibold"/>
              </a:defRPr>
            </a:lvl2pPr>
            <a:lvl3pPr marL="0" indent="914400" algn="ctr" defTabSz="825500">
              <a:lnSpc>
                <a:spcPct val="100000"/>
              </a:lnSpc>
              <a:spcBef>
                <a:spcPts val="0"/>
              </a:spcBef>
              <a:buSzTx/>
              <a:buNone/>
              <a:defRPr spc="-44">
                <a:latin typeface="Graphik Semibold"/>
                <a:ea typeface="Graphik Semibold"/>
                <a:cs typeface="Graphik Semibold"/>
                <a:sym typeface="Graphik Semibold"/>
              </a:defRPr>
            </a:lvl3pPr>
            <a:lvl4pPr marL="0" indent="1371600" algn="ctr" defTabSz="825500">
              <a:lnSpc>
                <a:spcPct val="100000"/>
              </a:lnSpc>
              <a:spcBef>
                <a:spcPts val="0"/>
              </a:spcBef>
              <a:buSzTx/>
              <a:buNone/>
              <a:defRPr spc="-44">
                <a:latin typeface="Graphik Semibold"/>
                <a:ea typeface="Graphik Semibold"/>
                <a:cs typeface="Graphik Semibold"/>
                <a:sym typeface="Graphik Semibold"/>
              </a:defRPr>
            </a:lvl4pPr>
            <a:lvl5pPr marL="0" indent="1828800" algn="ctr" defTabSz="825500">
              <a:lnSpc>
                <a:spcPct val="100000"/>
              </a:lnSpc>
              <a:spcBef>
                <a:spcPts val="0"/>
              </a:spcBef>
              <a:buSzTx/>
              <a:buNone/>
              <a:defRPr spc="-44">
                <a:latin typeface="Graphik Semibold"/>
                <a:ea typeface="Graphik Semibold"/>
                <a:cs typeface="Graphik Semibold"/>
                <a:sym typeface="Graphik Semibold"/>
              </a:defRPr>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200678826"/>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4" name="Slide Subtitle"/>
          <p:cNvSpPr txBox="1">
            <a:spLocks noGrp="1"/>
          </p:cNvSpPr>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35734903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0620D-7037-48BA-98DD-DCD15CD2F9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3B9431-963A-4A9C-88DB-B0E0EFB8AD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884A08-8CFE-42E0-BE47-3296273013D1}"/>
              </a:ext>
            </a:extLst>
          </p:cNvPr>
          <p:cNvSpPr>
            <a:spLocks noGrp="1"/>
          </p:cNvSpPr>
          <p:nvPr>
            <p:ph type="dt" sz="half" idx="10"/>
          </p:nvPr>
        </p:nvSpPr>
        <p:spPr/>
        <p:txBody>
          <a:bodyPr/>
          <a:lstStyle/>
          <a:p>
            <a:fld id="{A69963F1-9C92-4F3C-B633-3D100B095921}" type="datetimeFigureOut">
              <a:rPr lang="en-US" smtClean="0"/>
              <a:t>5/27/2022</a:t>
            </a:fld>
            <a:endParaRPr lang="en-US"/>
          </a:p>
        </p:txBody>
      </p:sp>
      <p:sp>
        <p:nvSpPr>
          <p:cNvPr id="5" name="Footer Placeholder 4">
            <a:extLst>
              <a:ext uri="{FF2B5EF4-FFF2-40B4-BE49-F238E27FC236}">
                <a16:creationId xmlns:a16="http://schemas.microsoft.com/office/drawing/2014/main" id="{4D12D452-D233-44FB-820B-F57DF2FF6B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D7AC7E-CF58-4BC7-A07A-0F91AE9FF340}"/>
              </a:ext>
            </a:extLst>
          </p:cNvPr>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2599235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48600-DE25-4C71-90B1-3C9575479C3B}"/>
              </a:ext>
            </a:extLst>
          </p:cNvPr>
          <p:cNvSpPr>
            <a:spLocks noGrp="1"/>
          </p:cNvSpPr>
          <p:nvPr>
            <p:ph type="title"/>
          </p:nvPr>
        </p:nvSpPr>
        <p:spPr>
          <a:xfrm>
            <a:off x="1663700" y="3419477"/>
            <a:ext cx="21031200" cy="5705474"/>
          </a:xfrm>
        </p:spPr>
        <p:txBody>
          <a:bodyPr anchor="b"/>
          <a:lstStyle>
            <a:lvl1pPr>
              <a:defRPr sz="12000"/>
            </a:lvl1pPr>
          </a:lstStyle>
          <a:p>
            <a:r>
              <a:rPr lang="en-US"/>
              <a:t>Click to edit Master title style</a:t>
            </a:r>
          </a:p>
        </p:txBody>
      </p:sp>
      <p:sp>
        <p:nvSpPr>
          <p:cNvPr id="3" name="Text Placeholder 2">
            <a:extLst>
              <a:ext uri="{FF2B5EF4-FFF2-40B4-BE49-F238E27FC236}">
                <a16:creationId xmlns:a16="http://schemas.microsoft.com/office/drawing/2014/main" id="{64CE0ADA-02A3-4DD9-8D43-BB055A5B45FC}"/>
              </a:ext>
            </a:extLst>
          </p:cNvPr>
          <p:cNvSpPr>
            <a:spLocks noGrp="1"/>
          </p:cNvSpPr>
          <p:nvPr>
            <p:ph type="body" idx="1"/>
          </p:nvPr>
        </p:nvSpPr>
        <p:spPr>
          <a:xfrm>
            <a:off x="1663700" y="9178927"/>
            <a:ext cx="21031200" cy="3000374"/>
          </a:xfrm>
        </p:spPr>
        <p:txBody>
          <a:bodyPr/>
          <a:lstStyle>
            <a:lvl1pPr marL="0" indent="0">
              <a:buNone/>
              <a:defRPr sz="4800">
                <a:solidFill>
                  <a:schemeClr val="tx1">
                    <a:tint val="75000"/>
                  </a:schemeClr>
                </a:solidFill>
              </a:defRPr>
            </a:lvl1pPr>
            <a:lvl2pPr marL="914400" indent="0">
              <a:buNone/>
              <a:defRPr sz="4000">
                <a:solidFill>
                  <a:schemeClr val="tx1">
                    <a:tint val="75000"/>
                  </a:schemeClr>
                </a:solidFill>
              </a:defRPr>
            </a:lvl2pPr>
            <a:lvl3pPr marL="1828800" indent="0">
              <a:buNone/>
              <a:defRPr sz="3600">
                <a:solidFill>
                  <a:schemeClr val="tx1">
                    <a:tint val="75000"/>
                  </a:schemeClr>
                </a:solidFill>
              </a:defRPr>
            </a:lvl3pPr>
            <a:lvl4pPr marL="2743200" indent="0">
              <a:buNone/>
              <a:defRPr sz="3200">
                <a:solidFill>
                  <a:schemeClr val="tx1">
                    <a:tint val="75000"/>
                  </a:schemeClr>
                </a:solidFill>
              </a:defRPr>
            </a:lvl4pPr>
            <a:lvl5pPr marL="3657600" indent="0">
              <a:buNone/>
              <a:defRPr sz="3200">
                <a:solidFill>
                  <a:schemeClr val="tx1">
                    <a:tint val="75000"/>
                  </a:schemeClr>
                </a:solidFill>
              </a:defRPr>
            </a:lvl5pPr>
            <a:lvl6pPr marL="4572000" indent="0">
              <a:buNone/>
              <a:defRPr sz="3200">
                <a:solidFill>
                  <a:schemeClr val="tx1">
                    <a:tint val="75000"/>
                  </a:schemeClr>
                </a:solidFill>
              </a:defRPr>
            </a:lvl6pPr>
            <a:lvl7pPr marL="5486400" indent="0">
              <a:buNone/>
              <a:defRPr sz="3200">
                <a:solidFill>
                  <a:schemeClr val="tx1">
                    <a:tint val="75000"/>
                  </a:schemeClr>
                </a:solidFill>
              </a:defRPr>
            </a:lvl7pPr>
            <a:lvl8pPr marL="6400800" indent="0">
              <a:buNone/>
              <a:defRPr sz="3200">
                <a:solidFill>
                  <a:schemeClr val="tx1">
                    <a:tint val="75000"/>
                  </a:schemeClr>
                </a:solidFill>
              </a:defRPr>
            </a:lvl8pPr>
            <a:lvl9pPr marL="7315200" indent="0">
              <a:buNone/>
              <a:defRPr sz="3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9D539FF-C3DF-4399-B745-BC6A3695060E}"/>
              </a:ext>
            </a:extLst>
          </p:cNvPr>
          <p:cNvSpPr>
            <a:spLocks noGrp="1"/>
          </p:cNvSpPr>
          <p:nvPr>
            <p:ph type="dt" sz="half" idx="10"/>
          </p:nvPr>
        </p:nvSpPr>
        <p:spPr/>
        <p:txBody>
          <a:bodyPr/>
          <a:lstStyle/>
          <a:p>
            <a:fld id="{A69963F1-9C92-4F3C-B633-3D100B095921}" type="datetimeFigureOut">
              <a:rPr lang="en-US" smtClean="0"/>
              <a:t>5/27/2022</a:t>
            </a:fld>
            <a:endParaRPr lang="en-US"/>
          </a:p>
        </p:txBody>
      </p:sp>
      <p:sp>
        <p:nvSpPr>
          <p:cNvPr id="5" name="Footer Placeholder 4">
            <a:extLst>
              <a:ext uri="{FF2B5EF4-FFF2-40B4-BE49-F238E27FC236}">
                <a16:creationId xmlns:a16="http://schemas.microsoft.com/office/drawing/2014/main" id="{336A88C3-AC36-4C2C-83A9-13C0550020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FD571A-95DA-4C6C-B663-5469A87F266D}"/>
              </a:ext>
            </a:extLst>
          </p:cNvPr>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2137869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4AABB-24AE-4C22-A3FE-9484103386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3EAB56-4DC5-4977-B645-32890823033D}"/>
              </a:ext>
            </a:extLst>
          </p:cNvPr>
          <p:cNvSpPr>
            <a:spLocks noGrp="1"/>
          </p:cNvSpPr>
          <p:nvPr>
            <p:ph sz="half" idx="1"/>
          </p:nvPr>
        </p:nvSpPr>
        <p:spPr>
          <a:xfrm>
            <a:off x="1676400" y="3651250"/>
            <a:ext cx="10363200"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B9CBB3E-D8E0-47A8-8D19-9A42887C2FDF}"/>
              </a:ext>
            </a:extLst>
          </p:cNvPr>
          <p:cNvSpPr>
            <a:spLocks noGrp="1"/>
          </p:cNvSpPr>
          <p:nvPr>
            <p:ph sz="half" idx="2"/>
          </p:nvPr>
        </p:nvSpPr>
        <p:spPr>
          <a:xfrm>
            <a:off x="12344400" y="3651250"/>
            <a:ext cx="10363200"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8A67776-9BF0-4E46-85F9-5F2DBB40C1A3}"/>
              </a:ext>
            </a:extLst>
          </p:cNvPr>
          <p:cNvSpPr>
            <a:spLocks noGrp="1"/>
          </p:cNvSpPr>
          <p:nvPr>
            <p:ph type="dt" sz="half" idx="10"/>
          </p:nvPr>
        </p:nvSpPr>
        <p:spPr/>
        <p:txBody>
          <a:bodyPr/>
          <a:lstStyle/>
          <a:p>
            <a:fld id="{A69963F1-9C92-4F3C-B633-3D100B095921}" type="datetimeFigureOut">
              <a:rPr lang="en-US" smtClean="0"/>
              <a:t>5/27/2022</a:t>
            </a:fld>
            <a:endParaRPr lang="en-US"/>
          </a:p>
        </p:txBody>
      </p:sp>
      <p:sp>
        <p:nvSpPr>
          <p:cNvPr id="6" name="Footer Placeholder 5">
            <a:extLst>
              <a:ext uri="{FF2B5EF4-FFF2-40B4-BE49-F238E27FC236}">
                <a16:creationId xmlns:a16="http://schemas.microsoft.com/office/drawing/2014/main" id="{D3C2846F-7A28-41F1-89EA-90CA701968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6B1B72-12BB-47B5-B59D-4C07D97E49C6}"/>
              </a:ext>
            </a:extLst>
          </p:cNvPr>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1346841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1E11-0F68-4248-8FB5-1CC5D57B576E}"/>
              </a:ext>
            </a:extLst>
          </p:cNvPr>
          <p:cNvSpPr>
            <a:spLocks noGrp="1"/>
          </p:cNvSpPr>
          <p:nvPr>
            <p:ph type="title"/>
          </p:nvPr>
        </p:nvSpPr>
        <p:spPr>
          <a:xfrm>
            <a:off x="1679576" y="730251"/>
            <a:ext cx="21031200" cy="2651126"/>
          </a:xfrm>
        </p:spPr>
        <p:txBody>
          <a:bodyPr/>
          <a:lstStyle/>
          <a:p>
            <a:r>
              <a:rPr lang="en-US"/>
              <a:t>Click to edit Master title style</a:t>
            </a:r>
          </a:p>
        </p:txBody>
      </p:sp>
      <p:sp>
        <p:nvSpPr>
          <p:cNvPr id="3" name="Text Placeholder 2">
            <a:extLst>
              <a:ext uri="{FF2B5EF4-FFF2-40B4-BE49-F238E27FC236}">
                <a16:creationId xmlns:a16="http://schemas.microsoft.com/office/drawing/2014/main" id="{1389DC66-CBFC-4375-998D-A5291835BF70}"/>
              </a:ext>
            </a:extLst>
          </p:cNvPr>
          <p:cNvSpPr>
            <a:spLocks noGrp="1"/>
          </p:cNvSpPr>
          <p:nvPr>
            <p:ph type="body" idx="1"/>
          </p:nvPr>
        </p:nvSpPr>
        <p:spPr>
          <a:xfrm>
            <a:off x="1679577" y="3362326"/>
            <a:ext cx="10315574"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4" name="Content Placeholder 3">
            <a:extLst>
              <a:ext uri="{FF2B5EF4-FFF2-40B4-BE49-F238E27FC236}">
                <a16:creationId xmlns:a16="http://schemas.microsoft.com/office/drawing/2014/main" id="{533FD9BE-86D0-4A2D-92CA-CE5F45C15DD1}"/>
              </a:ext>
            </a:extLst>
          </p:cNvPr>
          <p:cNvSpPr>
            <a:spLocks noGrp="1"/>
          </p:cNvSpPr>
          <p:nvPr>
            <p:ph sz="half" idx="2"/>
          </p:nvPr>
        </p:nvSpPr>
        <p:spPr>
          <a:xfrm>
            <a:off x="1679577" y="5010150"/>
            <a:ext cx="10315574"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B9BB619-14BA-4EEC-8BAB-B00035A37C40}"/>
              </a:ext>
            </a:extLst>
          </p:cNvPr>
          <p:cNvSpPr>
            <a:spLocks noGrp="1"/>
          </p:cNvSpPr>
          <p:nvPr>
            <p:ph type="body" sz="quarter" idx="3"/>
          </p:nvPr>
        </p:nvSpPr>
        <p:spPr>
          <a:xfrm>
            <a:off x="12344400" y="3362326"/>
            <a:ext cx="10366376"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6" name="Content Placeholder 5">
            <a:extLst>
              <a:ext uri="{FF2B5EF4-FFF2-40B4-BE49-F238E27FC236}">
                <a16:creationId xmlns:a16="http://schemas.microsoft.com/office/drawing/2014/main" id="{D8F8A5F3-C717-4470-B00F-948568F9CBDA}"/>
              </a:ext>
            </a:extLst>
          </p:cNvPr>
          <p:cNvSpPr>
            <a:spLocks noGrp="1"/>
          </p:cNvSpPr>
          <p:nvPr>
            <p:ph sz="quarter" idx="4"/>
          </p:nvPr>
        </p:nvSpPr>
        <p:spPr>
          <a:xfrm>
            <a:off x="12344400" y="5010150"/>
            <a:ext cx="10366376"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C19A830-C91D-4412-9157-8C674EA648F0}"/>
              </a:ext>
            </a:extLst>
          </p:cNvPr>
          <p:cNvSpPr>
            <a:spLocks noGrp="1"/>
          </p:cNvSpPr>
          <p:nvPr>
            <p:ph type="dt" sz="half" idx="10"/>
          </p:nvPr>
        </p:nvSpPr>
        <p:spPr/>
        <p:txBody>
          <a:bodyPr/>
          <a:lstStyle/>
          <a:p>
            <a:fld id="{A69963F1-9C92-4F3C-B633-3D100B095921}" type="datetimeFigureOut">
              <a:rPr lang="en-US" smtClean="0"/>
              <a:t>5/27/2022</a:t>
            </a:fld>
            <a:endParaRPr lang="en-US"/>
          </a:p>
        </p:txBody>
      </p:sp>
      <p:sp>
        <p:nvSpPr>
          <p:cNvPr id="8" name="Footer Placeholder 7">
            <a:extLst>
              <a:ext uri="{FF2B5EF4-FFF2-40B4-BE49-F238E27FC236}">
                <a16:creationId xmlns:a16="http://schemas.microsoft.com/office/drawing/2014/main" id="{5D1B4A7A-1131-44AB-90C7-7840DF46B6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F4B778D-1EAE-414C-8786-B043FFA6EB25}"/>
              </a:ext>
            </a:extLst>
          </p:cNvPr>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2953228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4CF78-F3A5-4FE4-958B-63FFB94BE77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CBBCF9-0BCF-4B1D-A5F4-5C2460EE3168}"/>
              </a:ext>
            </a:extLst>
          </p:cNvPr>
          <p:cNvSpPr>
            <a:spLocks noGrp="1"/>
          </p:cNvSpPr>
          <p:nvPr>
            <p:ph type="dt" sz="half" idx="10"/>
          </p:nvPr>
        </p:nvSpPr>
        <p:spPr/>
        <p:txBody>
          <a:bodyPr/>
          <a:lstStyle/>
          <a:p>
            <a:fld id="{A69963F1-9C92-4F3C-B633-3D100B095921}" type="datetimeFigureOut">
              <a:rPr lang="en-US" smtClean="0"/>
              <a:t>5/27/2022</a:t>
            </a:fld>
            <a:endParaRPr lang="en-US"/>
          </a:p>
        </p:txBody>
      </p:sp>
      <p:sp>
        <p:nvSpPr>
          <p:cNvPr id="4" name="Footer Placeholder 3">
            <a:extLst>
              <a:ext uri="{FF2B5EF4-FFF2-40B4-BE49-F238E27FC236}">
                <a16:creationId xmlns:a16="http://schemas.microsoft.com/office/drawing/2014/main" id="{B923B475-B13D-4715-8DD5-7128E8E2671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A86092B-3B05-45C7-8437-EDE75E99FD0B}"/>
              </a:ext>
            </a:extLst>
          </p:cNvPr>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690503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D919F9-AB44-43BC-B706-E2B44474DDB1}"/>
              </a:ext>
            </a:extLst>
          </p:cNvPr>
          <p:cNvSpPr>
            <a:spLocks noGrp="1"/>
          </p:cNvSpPr>
          <p:nvPr>
            <p:ph type="dt" sz="half" idx="10"/>
          </p:nvPr>
        </p:nvSpPr>
        <p:spPr/>
        <p:txBody>
          <a:bodyPr/>
          <a:lstStyle/>
          <a:p>
            <a:fld id="{A69963F1-9C92-4F3C-B633-3D100B095921}" type="datetimeFigureOut">
              <a:rPr lang="en-US" smtClean="0"/>
              <a:t>5/27/2022</a:t>
            </a:fld>
            <a:endParaRPr lang="en-US"/>
          </a:p>
        </p:txBody>
      </p:sp>
      <p:sp>
        <p:nvSpPr>
          <p:cNvPr id="3" name="Footer Placeholder 2">
            <a:extLst>
              <a:ext uri="{FF2B5EF4-FFF2-40B4-BE49-F238E27FC236}">
                <a16:creationId xmlns:a16="http://schemas.microsoft.com/office/drawing/2014/main" id="{EAFB325D-5270-4C31-8DD1-FCD2096965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6B89B90-81D2-4023-9287-FF42C199B8F0}"/>
              </a:ext>
            </a:extLst>
          </p:cNvPr>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1903427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E5E6C-77C5-4DD5-AFDF-F19B4346FC94}"/>
              </a:ext>
            </a:extLst>
          </p:cNvPr>
          <p:cNvSpPr>
            <a:spLocks noGrp="1"/>
          </p:cNvSpPr>
          <p:nvPr>
            <p:ph type="title"/>
          </p:nvPr>
        </p:nvSpPr>
        <p:spPr>
          <a:xfrm>
            <a:off x="1679577" y="914400"/>
            <a:ext cx="7864474" cy="3200400"/>
          </a:xfrm>
        </p:spPr>
        <p:txBody>
          <a:bodyPr anchor="b"/>
          <a:lstStyle>
            <a:lvl1pPr>
              <a:defRPr sz="6400"/>
            </a:lvl1pPr>
          </a:lstStyle>
          <a:p>
            <a:r>
              <a:rPr lang="en-US"/>
              <a:t>Click to edit Master title style</a:t>
            </a:r>
          </a:p>
        </p:txBody>
      </p:sp>
      <p:sp>
        <p:nvSpPr>
          <p:cNvPr id="3" name="Content Placeholder 2">
            <a:extLst>
              <a:ext uri="{FF2B5EF4-FFF2-40B4-BE49-F238E27FC236}">
                <a16:creationId xmlns:a16="http://schemas.microsoft.com/office/drawing/2014/main" id="{96E5328D-24A1-4313-8712-484A0C47106F}"/>
              </a:ext>
            </a:extLst>
          </p:cNvPr>
          <p:cNvSpPr>
            <a:spLocks noGrp="1"/>
          </p:cNvSpPr>
          <p:nvPr>
            <p:ph idx="1"/>
          </p:nvPr>
        </p:nvSpPr>
        <p:spPr>
          <a:xfrm>
            <a:off x="10366376" y="1974851"/>
            <a:ext cx="12344400"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9A36472-374D-43D6-A673-B24EEBAB8FA8}"/>
              </a:ext>
            </a:extLst>
          </p:cNvPr>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a:extLst>
              <a:ext uri="{FF2B5EF4-FFF2-40B4-BE49-F238E27FC236}">
                <a16:creationId xmlns:a16="http://schemas.microsoft.com/office/drawing/2014/main" id="{30BD138D-3C99-403C-B92A-AD2109DA3894}"/>
              </a:ext>
            </a:extLst>
          </p:cNvPr>
          <p:cNvSpPr>
            <a:spLocks noGrp="1"/>
          </p:cNvSpPr>
          <p:nvPr>
            <p:ph type="dt" sz="half" idx="10"/>
          </p:nvPr>
        </p:nvSpPr>
        <p:spPr/>
        <p:txBody>
          <a:bodyPr/>
          <a:lstStyle/>
          <a:p>
            <a:fld id="{A69963F1-9C92-4F3C-B633-3D100B095921}" type="datetimeFigureOut">
              <a:rPr lang="en-US" smtClean="0"/>
              <a:t>5/27/2022</a:t>
            </a:fld>
            <a:endParaRPr lang="en-US"/>
          </a:p>
        </p:txBody>
      </p:sp>
      <p:sp>
        <p:nvSpPr>
          <p:cNvPr id="6" name="Footer Placeholder 5">
            <a:extLst>
              <a:ext uri="{FF2B5EF4-FFF2-40B4-BE49-F238E27FC236}">
                <a16:creationId xmlns:a16="http://schemas.microsoft.com/office/drawing/2014/main" id="{DF5FF9B5-7718-4981-9439-7D93DEE948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34007B-D4AE-4A38-9110-E15A0EF5B547}"/>
              </a:ext>
            </a:extLst>
          </p:cNvPr>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1636897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7934F-756C-424E-B9A4-EFEFD37F9839}"/>
              </a:ext>
            </a:extLst>
          </p:cNvPr>
          <p:cNvSpPr>
            <a:spLocks noGrp="1"/>
          </p:cNvSpPr>
          <p:nvPr>
            <p:ph type="title"/>
          </p:nvPr>
        </p:nvSpPr>
        <p:spPr>
          <a:xfrm>
            <a:off x="1679577" y="914400"/>
            <a:ext cx="7864474" cy="3200400"/>
          </a:xfrm>
        </p:spPr>
        <p:txBody>
          <a:bodyPr anchor="b"/>
          <a:lstStyle>
            <a:lvl1pPr>
              <a:defRPr sz="6400"/>
            </a:lvl1pPr>
          </a:lstStyle>
          <a:p>
            <a:r>
              <a:rPr lang="en-US"/>
              <a:t>Click to edit Master title style</a:t>
            </a:r>
          </a:p>
        </p:txBody>
      </p:sp>
      <p:sp>
        <p:nvSpPr>
          <p:cNvPr id="3" name="Picture Placeholder 2">
            <a:extLst>
              <a:ext uri="{FF2B5EF4-FFF2-40B4-BE49-F238E27FC236}">
                <a16:creationId xmlns:a16="http://schemas.microsoft.com/office/drawing/2014/main" id="{15C944F6-08C1-4089-A9CE-62EBB7505508}"/>
              </a:ext>
            </a:extLst>
          </p:cNvPr>
          <p:cNvSpPr>
            <a:spLocks noGrp="1"/>
          </p:cNvSpPr>
          <p:nvPr>
            <p:ph type="pic" idx="1"/>
          </p:nvPr>
        </p:nvSpPr>
        <p:spPr>
          <a:xfrm>
            <a:off x="10366376" y="1974851"/>
            <a:ext cx="12344400" cy="9747250"/>
          </a:xfrm>
        </p:spPr>
        <p:txBody>
          <a:bodyPr/>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endParaRPr lang="en-US"/>
          </a:p>
        </p:txBody>
      </p:sp>
      <p:sp>
        <p:nvSpPr>
          <p:cNvPr id="4" name="Text Placeholder 3">
            <a:extLst>
              <a:ext uri="{FF2B5EF4-FFF2-40B4-BE49-F238E27FC236}">
                <a16:creationId xmlns:a16="http://schemas.microsoft.com/office/drawing/2014/main" id="{2CCB3C2C-7C3E-441F-8E53-9CC6A909B36C}"/>
              </a:ext>
            </a:extLst>
          </p:cNvPr>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a:extLst>
              <a:ext uri="{FF2B5EF4-FFF2-40B4-BE49-F238E27FC236}">
                <a16:creationId xmlns:a16="http://schemas.microsoft.com/office/drawing/2014/main" id="{D774BF9A-B411-461A-A85A-7479642E3937}"/>
              </a:ext>
            </a:extLst>
          </p:cNvPr>
          <p:cNvSpPr>
            <a:spLocks noGrp="1"/>
          </p:cNvSpPr>
          <p:nvPr>
            <p:ph type="dt" sz="half" idx="10"/>
          </p:nvPr>
        </p:nvSpPr>
        <p:spPr/>
        <p:txBody>
          <a:bodyPr/>
          <a:lstStyle/>
          <a:p>
            <a:fld id="{A69963F1-9C92-4F3C-B633-3D100B095921}" type="datetimeFigureOut">
              <a:rPr lang="en-US" smtClean="0"/>
              <a:t>5/27/2022</a:t>
            </a:fld>
            <a:endParaRPr lang="en-US"/>
          </a:p>
        </p:txBody>
      </p:sp>
      <p:sp>
        <p:nvSpPr>
          <p:cNvPr id="6" name="Footer Placeholder 5">
            <a:extLst>
              <a:ext uri="{FF2B5EF4-FFF2-40B4-BE49-F238E27FC236}">
                <a16:creationId xmlns:a16="http://schemas.microsoft.com/office/drawing/2014/main" id="{852082B3-CEAD-4B6B-8396-B9472BBCB0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4F7809-08F2-46A9-BBF7-1E8754C6ED98}"/>
              </a:ext>
            </a:extLst>
          </p:cNvPr>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3299026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alphaModFix amt="6000"/>
            <a:extLst>
              <a:ext uri="{BEBA8EAE-BF5A-486C-A8C5-ECC9F3942E4B}">
                <a14:imgProps xmlns:a14="http://schemas.microsoft.com/office/drawing/2010/main">
                  <a14:imgLayer r:embed="rId16">
                    <a14:imgEffect>
                      <a14:sharpenSoften amount="-39000"/>
                    </a14:imgEffect>
                    <a14:imgEffect>
                      <a14:colorTemperature colorTemp="11500"/>
                    </a14:imgEffect>
                    <a14:imgEffect>
                      <a14:saturation sat="400000"/>
                    </a14:imgEffect>
                    <a14:imgEffect>
                      <a14:brightnessContrast bright="-12000" contrast="13000"/>
                    </a14:imgEffect>
                  </a14:imgLayer>
                </a14:imgProps>
              </a:ext>
            </a:extLst>
          </a:blip>
          <a:srcRect/>
          <a:stretch>
            <a:fillRect l="-36000" r="-36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C854B0-E39A-4DFD-8932-F2A7CEF4B6E4}"/>
              </a:ext>
            </a:extLst>
          </p:cNvPr>
          <p:cNvSpPr>
            <a:spLocks noGrp="1"/>
          </p:cNvSpPr>
          <p:nvPr>
            <p:ph type="title"/>
          </p:nvPr>
        </p:nvSpPr>
        <p:spPr>
          <a:xfrm>
            <a:off x="1676400" y="730251"/>
            <a:ext cx="21031200" cy="265112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B3ADC91-40C8-48DF-B8C0-769F06B08A35}"/>
              </a:ext>
            </a:extLst>
          </p:cNvPr>
          <p:cNvSpPr>
            <a:spLocks noGrp="1"/>
          </p:cNvSpPr>
          <p:nvPr>
            <p:ph type="body" idx="1"/>
          </p:nvPr>
        </p:nvSpPr>
        <p:spPr>
          <a:xfrm>
            <a:off x="1676400" y="3651250"/>
            <a:ext cx="21031200"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04AA0B-EA92-4C90-9C4C-5027973929E2}"/>
              </a:ext>
            </a:extLst>
          </p:cNvPr>
          <p:cNvSpPr>
            <a:spLocks noGrp="1"/>
          </p:cNvSpPr>
          <p:nvPr>
            <p:ph type="dt" sz="half" idx="2"/>
          </p:nvPr>
        </p:nvSpPr>
        <p:spPr>
          <a:xfrm>
            <a:off x="1676400" y="12712701"/>
            <a:ext cx="5486400"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A69963F1-9C92-4F3C-B633-3D100B095921}" type="datetimeFigureOut">
              <a:rPr lang="en-US" smtClean="0"/>
              <a:t>5/27/2022</a:t>
            </a:fld>
            <a:endParaRPr lang="en-US"/>
          </a:p>
        </p:txBody>
      </p:sp>
      <p:sp>
        <p:nvSpPr>
          <p:cNvPr id="5" name="Footer Placeholder 4">
            <a:extLst>
              <a:ext uri="{FF2B5EF4-FFF2-40B4-BE49-F238E27FC236}">
                <a16:creationId xmlns:a16="http://schemas.microsoft.com/office/drawing/2014/main" id="{82572F1B-4002-4557-A6E4-06FC70FC5582}"/>
              </a:ext>
            </a:extLst>
          </p:cNvPr>
          <p:cNvSpPr>
            <a:spLocks noGrp="1"/>
          </p:cNvSpPr>
          <p:nvPr>
            <p:ph type="ftr" sz="quarter" idx="3"/>
          </p:nvPr>
        </p:nvSpPr>
        <p:spPr>
          <a:xfrm>
            <a:off x="8077200" y="12712701"/>
            <a:ext cx="8229600"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081F3AF-E654-409D-905F-59C3C4DDF361}"/>
              </a:ext>
            </a:extLst>
          </p:cNvPr>
          <p:cNvSpPr>
            <a:spLocks noGrp="1"/>
          </p:cNvSpPr>
          <p:nvPr>
            <p:ph type="sldNum" sz="quarter" idx="4"/>
          </p:nvPr>
        </p:nvSpPr>
        <p:spPr>
          <a:xfrm>
            <a:off x="17221200" y="12712701"/>
            <a:ext cx="5486400"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86CB4B4D-7CA3-9044-876B-883B54F8677D}" type="slidenum">
              <a:rPr lang="en-US" smtClean="0"/>
              <a:t>‹#›</a:t>
            </a:fld>
            <a:endParaRPr lang="en-US"/>
          </a:p>
        </p:txBody>
      </p:sp>
    </p:spTree>
    <p:extLst>
      <p:ext uri="{BB962C8B-B14F-4D97-AF65-F5344CB8AC3E}">
        <p14:creationId xmlns:p14="http://schemas.microsoft.com/office/powerpoint/2010/main" val="162871923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Lst>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20">
            <a:extLst>
              <a:ext uri="{FF2B5EF4-FFF2-40B4-BE49-F238E27FC236}">
                <a16:creationId xmlns:a16="http://schemas.microsoft.com/office/drawing/2014/main" id="{17554088-01F9-4963-A6D4-8FA9BDD16154}"/>
              </a:ext>
            </a:extLst>
          </p:cNvPr>
          <p:cNvPicPr>
            <a:picLocks noGrp="1" noChangeAspect="1"/>
          </p:cNvPicPr>
          <p:nvPr>
            <p:ph type="pic" idx="21"/>
          </p:nvPr>
        </p:nvPicPr>
        <p:blipFill>
          <a:blip r:embed="rId2">
            <a:extLst>
              <a:ext uri="{28A0092B-C50C-407E-A947-70E740481C1C}">
                <a14:useLocalDpi xmlns:a14="http://schemas.microsoft.com/office/drawing/2010/main" val="0"/>
              </a:ext>
            </a:extLst>
          </a:blip>
          <a:srcRect t="8823" b="8823"/>
          <a:stretch>
            <a:fillRect/>
          </a:stretch>
        </p:blipFill>
        <p:spPr>
          <a:xfrm>
            <a:off x="1216025" y="1270000"/>
            <a:ext cx="21466175" cy="5789613"/>
          </a:xfrm>
        </p:spPr>
      </p:pic>
      <p:sp>
        <p:nvSpPr>
          <p:cNvPr id="14" name="Text Placeholder 13">
            <a:extLst>
              <a:ext uri="{FF2B5EF4-FFF2-40B4-BE49-F238E27FC236}">
                <a16:creationId xmlns:a16="http://schemas.microsoft.com/office/drawing/2014/main" id="{33909FD8-09C7-4724-AC8E-2E980B0D342C}"/>
              </a:ext>
            </a:extLst>
          </p:cNvPr>
          <p:cNvSpPr>
            <a:spLocks noGrp="1"/>
          </p:cNvSpPr>
          <p:nvPr>
            <p:ph type="body" sz="quarter" idx="1"/>
          </p:nvPr>
        </p:nvSpPr>
        <p:spPr>
          <a:xfrm>
            <a:off x="12081107" y="7805853"/>
            <a:ext cx="10601093" cy="2307993"/>
          </a:xfrm>
        </p:spPr>
        <p:txBody>
          <a:bodyPr>
            <a:normAutofit fontScale="85000" lnSpcReduction="10000"/>
          </a:bodyPr>
          <a:lstStyle/>
          <a:p>
            <a:pPr algn="r"/>
            <a:r>
              <a:rPr lang="ka-GE" sz="3800" b="1" dirty="0">
                <a:solidFill>
                  <a:srgbClr val="FF3300"/>
                </a:solidFill>
              </a:rPr>
              <a:t>ზანდა ჩეჩელაშვილი</a:t>
            </a:r>
            <a:endParaRPr lang="ka-GE" sz="4200" dirty="0"/>
          </a:p>
          <a:p>
            <a:pPr algn="r"/>
            <a:r>
              <a:rPr lang="ka-GE" sz="4200" dirty="0"/>
              <a:t> </a:t>
            </a:r>
          </a:p>
          <a:p>
            <a:pPr algn="r"/>
            <a:r>
              <a:rPr lang="ka-GE" sz="4200" dirty="0"/>
              <a:t>„თამარ გაგოშიძის ნეიროფსიქოლოგიის ცენტრის“ ფსიქოდიაგნოსტი და ფსიქოკონსულტანტი</a:t>
            </a:r>
          </a:p>
          <a:p>
            <a:endParaRPr lang="en-US" dirty="0"/>
          </a:p>
        </p:txBody>
      </p:sp>
      <p:pic>
        <p:nvPicPr>
          <p:cNvPr id="25" name="Picture 24">
            <a:extLst>
              <a:ext uri="{FF2B5EF4-FFF2-40B4-BE49-F238E27FC236}">
                <a16:creationId xmlns:a16="http://schemas.microsoft.com/office/drawing/2014/main" id="{77E021E6-0778-460B-A808-D125C5B67A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1266" y="11243579"/>
            <a:ext cx="6320346" cy="1382199"/>
          </a:xfrm>
          <a:prstGeom prst="rect">
            <a:avLst/>
          </a:prstGeom>
        </p:spPr>
      </p:pic>
      <p:pic>
        <p:nvPicPr>
          <p:cNvPr id="27" name="Picture 26">
            <a:extLst>
              <a:ext uri="{FF2B5EF4-FFF2-40B4-BE49-F238E27FC236}">
                <a16:creationId xmlns:a16="http://schemas.microsoft.com/office/drawing/2014/main" id="{87653D51-C694-4CCE-855A-03CFD88D0A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31074" y="11243579"/>
            <a:ext cx="4446070" cy="1382199"/>
          </a:xfrm>
          <a:prstGeom prst="rect">
            <a:avLst/>
          </a:prstGeom>
        </p:spPr>
      </p:pic>
      <p:pic>
        <p:nvPicPr>
          <p:cNvPr id="29" name="Picture 28">
            <a:extLst>
              <a:ext uri="{FF2B5EF4-FFF2-40B4-BE49-F238E27FC236}">
                <a16:creationId xmlns:a16="http://schemas.microsoft.com/office/drawing/2014/main" id="{0E91361E-C564-47BF-8290-8DA987D5F0F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56606" y="10968143"/>
            <a:ext cx="2962662" cy="1621539"/>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Title 1"/>
          <p:cNvSpPr txBox="1">
            <a:spLocks noGrp="1"/>
          </p:cNvSpPr>
          <p:nvPr>
            <p:ph type="title"/>
          </p:nvPr>
        </p:nvSpPr>
        <p:spPr>
          <a:xfrm>
            <a:off x="2297151" y="936701"/>
            <a:ext cx="19976096" cy="2163338"/>
          </a:xfrm>
          <a:prstGeom prst="rect">
            <a:avLst/>
          </a:prstGeom>
        </p:spPr>
        <p:txBody>
          <a:bodyPr/>
          <a:lstStyle/>
          <a:p>
            <a:pPr>
              <a:defRPr sz="5400" b="1"/>
            </a:pPr>
            <a:r>
              <a:rPr lang="ka-GE" dirty="0">
                <a:solidFill>
                  <a:srgbClr val="0070C0"/>
                </a:solidFill>
              </a:rPr>
              <a:t>ქცევების წასახალისებლად გამოიყენეთ შემდეგი ჯილდო: </a:t>
            </a:r>
            <a:br>
              <a:rPr dirty="0"/>
            </a:br>
            <a:endParaRPr dirty="0"/>
          </a:p>
        </p:txBody>
      </p:sp>
      <p:sp>
        <p:nvSpPr>
          <p:cNvPr id="233" name="Content Placeholder 2"/>
          <p:cNvSpPr txBox="1">
            <a:spLocks noGrp="1"/>
          </p:cNvSpPr>
          <p:nvPr>
            <p:ph idx="1"/>
          </p:nvPr>
        </p:nvSpPr>
        <p:spPr>
          <a:xfrm>
            <a:off x="1806498" y="2542477"/>
            <a:ext cx="21202727" cy="10236822"/>
          </a:xfrm>
          <a:prstGeom prst="rect">
            <a:avLst/>
          </a:prstGeom>
        </p:spPr>
        <p:txBody>
          <a:bodyPr>
            <a:normAutofit fontScale="85000" lnSpcReduction="20000"/>
          </a:bodyPr>
          <a:lstStyle/>
          <a:p>
            <a:endParaRPr dirty="0"/>
          </a:p>
          <a:p>
            <a:r>
              <a:rPr lang="ka-GE" dirty="0">
                <a:solidFill>
                  <a:srgbClr val="0070C0"/>
                </a:solidFill>
              </a:rPr>
              <a:t>სოციალური</a:t>
            </a:r>
            <a:r>
              <a:rPr lang="ka-GE" dirty="0"/>
              <a:t> - შექება, ღიმილი, ყურადღების მიქცევა;</a:t>
            </a:r>
          </a:p>
          <a:p>
            <a:r>
              <a:rPr lang="ka-GE" dirty="0">
                <a:solidFill>
                  <a:srgbClr val="0070C0"/>
                </a:solidFill>
              </a:rPr>
              <a:t>ქცევითი </a:t>
            </a:r>
            <a:r>
              <a:rPr lang="ka-GE" dirty="0"/>
              <a:t>- თამაში, სხვადასხვა აქტივობაში მონაწილეობა, გასეირნება, მულტფილმის ერთად ყურება;</a:t>
            </a:r>
          </a:p>
          <a:p>
            <a:r>
              <a:rPr lang="ka-GE" dirty="0">
                <a:solidFill>
                  <a:srgbClr val="0070C0"/>
                </a:solidFill>
              </a:rPr>
              <a:t>კვებითი</a:t>
            </a:r>
            <a:r>
              <a:rPr lang="ka-GE" dirty="0"/>
              <a:t> - ტკბილეული, საყვარელი კერძები;</a:t>
            </a:r>
          </a:p>
          <a:p>
            <a:r>
              <a:rPr lang="ka-GE" dirty="0">
                <a:solidFill>
                  <a:srgbClr val="0070C0"/>
                </a:solidFill>
              </a:rPr>
              <a:t>სიმბოლური</a:t>
            </a:r>
            <a:r>
              <a:rPr lang="ka-GE" dirty="0"/>
              <a:t> - ფული, ნიშნები, ვარსკვლავები, ღიმილები და სხვ.</a:t>
            </a:r>
          </a:p>
          <a:p>
            <a:pPr marL="0" indent="0">
              <a:buNone/>
            </a:pPr>
            <a:endParaRPr lang="ka-GE" dirty="0"/>
          </a:p>
          <a:p>
            <a:pPr marL="0" indent="0">
              <a:buNone/>
            </a:pPr>
            <a:r>
              <a:rPr lang="ka-GE" dirty="0"/>
              <a:t>შესაბამისად, ბავშვის წახალისება შეიძლება სხვადასხვა სახით:</a:t>
            </a:r>
          </a:p>
          <a:p>
            <a:endParaRPr lang="ka-GE" dirty="0"/>
          </a:p>
          <a:p>
            <a:r>
              <a:rPr lang="ka-GE" dirty="0">
                <a:solidFill>
                  <a:srgbClr val="0070C0"/>
                </a:solidFill>
              </a:rPr>
              <a:t>ვერბალურად/სიტყვიერად  </a:t>
            </a:r>
            <a:r>
              <a:rPr lang="ka-GE" dirty="0"/>
              <a:t>- შექება, აღიარება, სიტყვიერი უკუკავშირი;</a:t>
            </a:r>
          </a:p>
          <a:p>
            <a:r>
              <a:rPr lang="ka-GE" dirty="0">
                <a:solidFill>
                  <a:srgbClr val="0070C0"/>
                </a:solidFill>
              </a:rPr>
              <a:t>არავერბალურად </a:t>
            </a:r>
            <a:r>
              <a:rPr lang="ka-GE" dirty="0"/>
              <a:t>- ღიმილი, სიცილი, თვალით კონტაქტის დამყარება- ყურება;</a:t>
            </a:r>
          </a:p>
          <a:p>
            <a:r>
              <a:rPr lang="ka-GE" dirty="0">
                <a:solidFill>
                  <a:srgbClr val="0070C0"/>
                </a:solidFill>
              </a:rPr>
              <a:t>ფიზიკურად ან ქცევით  </a:t>
            </a:r>
            <a:r>
              <a:rPr lang="ka-GE" dirty="0"/>
              <a:t>-  ჩახუტება, თამაში, წიგნის კითხვა, მულტფილმის ყურება.</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Title 1"/>
          <p:cNvSpPr txBox="1">
            <a:spLocks noGrp="1"/>
          </p:cNvSpPr>
          <p:nvPr>
            <p:ph type="title"/>
          </p:nvPr>
        </p:nvSpPr>
        <p:spPr>
          <a:xfrm>
            <a:off x="2051824" y="1248221"/>
            <a:ext cx="20957401" cy="1383468"/>
          </a:xfrm>
          <a:prstGeom prst="rect">
            <a:avLst/>
          </a:prstGeom>
        </p:spPr>
        <p:txBody>
          <a:bodyPr>
            <a:normAutofit fontScale="90000"/>
          </a:bodyPr>
          <a:lstStyle/>
          <a:p>
            <a:pPr defTabSz="768095">
              <a:defRPr sz="5376" b="1"/>
            </a:pPr>
            <a:r>
              <a:rPr lang="ka-GE" sz="6000" dirty="0">
                <a:solidFill>
                  <a:srgbClr val="0070C0"/>
                </a:solidFill>
              </a:rPr>
              <a:t>რეკომენდაციები დაჯილდოების გამოყენების შესახებ:</a:t>
            </a:r>
            <a:br>
              <a:rPr lang="ka-GE" dirty="0"/>
            </a:br>
            <a:endParaRPr dirty="0"/>
          </a:p>
        </p:txBody>
      </p:sp>
      <p:sp>
        <p:nvSpPr>
          <p:cNvPr id="236" name="Content Placeholder 2"/>
          <p:cNvSpPr txBox="1">
            <a:spLocks noGrp="1"/>
          </p:cNvSpPr>
          <p:nvPr>
            <p:ph idx="1"/>
          </p:nvPr>
        </p:nvSpPr>
        <p:spPr>
          <a:xfrm>
            <a:off x="2051825" y="3588323"/>
            <a:ext cx="20957400" cy="8234122"/>
          </a:xfrm>
          <a:prstGeom prst="rect">
            <a:avLst/>
          </a:prstGeom>
        </p:spPr>
        <p:txBody>
          <a:bodyPr>
            <a:normAutofit lnSpcReduction="10000"/>
          </a:bodyPr>
          <a:lstStyle/>
          <a:p>
            <a:pPr marL="0" indent="0">
              <a:buSzTx/>
              <a:buNone/>
            </a:pPr>
            <a:r>
              <a:rPr lang="ka-GE" sz="4800" dirty="0"/>
              <a:t>1. ჯილდო მიაწოდეთ შესაბამისი ქცევის განხორციელებისთანავე</a:t>
            </a:r>
          </a:p>
          <a:p>
            <a:pPr marL="914400" indent="-914400">
              <a:buSzTx/>
              <a:buFont typeface="Wingdings 3"/>
              <a:buAutoNum type="arabicPeriod"/>
            </a:pPr>
            <a:endParaRPr lang="ka-GE" sz="4800" dirty="0"/>
          </a:p>
          <a:p>
            <a:pPr marL="0" indent="0">
              <a:buSzTx/>
              <a:buFont typeface="Wingdings 3"/>
              <a:buNone/>
            </a:pPr>
            <a:r>
              <a:rPr lang="ka-GE" sz="4800" dirty="0"/>
              <a:t>2. ჯილდო უნდა იყოს ქცევის შესაბამისი</a:t>
            </a:r>
          </a:p>
          <a:p>
            <a:pPr marL="0" indent="0">
              <a:buSzTx/>
              <a:buFont typeface="Wingdings 3"/>
              <a:buNone/>
            </a:pPr>
            <a:endParaRPr lang="ka-GE" sz="4800" dirty="0"/>
          </a:p>
          <a:p>
            <a:pPr marL="0" indent="0">
              <a:buSzTx/>
              <a:buFont typeface="Wingdings 3"/>
              <a:buNone/>
            </a:pPr>
            <a:r>
              <a:rPr lang="ka-GE" sz="4800" dirty="0"/>
              <a:t>3. სასურველია ჯილდო  იყოს მრავალფეროვანი და ხშირად იცვლებოდეს</a:t>
            </a:r>
          </a:p>
          <a:p>
            <a:pPr marL="0" indent="0">
              <a:buSzTx/>
              <a:buFont typeface="Wingdings 3"/>
              <a:buNone/>
            </a:pPr>
            <a:endParaRPr lang="ka-GE" sz="4800" dirty="0"/>
          </a:p>
          <a:p>
            <a:pPr marL="0" indent="0">
              <a:buSzTx/>
              <a:buFont typeface="Wingdings 3"/>
              <a:buNone/>
            </a:pPr>
            <a:r>
              <a:rPr lang="ka-GE" sz="4800" dirty="0"/>
              <a:t>4. დაიცავით ზომიერება ჯილდოს გამოყენებისას, რათა მობეზრება აიცილოთ თავიდან</a:t>
            </a:r>
          </a:p>
          <a:p>
            <a:pPr marL="0" indent="0">
              <a:buSzTx/>
              <a:buFont typeface="Wingdings 3"/>
              <a:buNone/>
            </a:pPr>
            <a:endParaRPr lang="ka-GE" sz="4800" dirty="0"/>
          </a:p>
          <a:p>
            <a:pPr marL="0" indent="0">
              <a:buSzTx/>
              <a:buFont typeface="Wingdings 3"/>
              <a:buNone/>
            </a:pPr>
            <a:r>
              <a:rPr lang="ka-GE" sz="4800" dirty="0"/>
              <a:t>5. გაითვალისწინეთ, წახალისებამ  არ უნდა მიიღოს გარიგების ფორმა</a:t>
            </a:r>
          </a:p>
          <a:p>
            <a:pPr marL="0" indent="0">
              <a:buSzTx/>
              <a:buFont typeface="Wingdings 3"/>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Title 1"/>
          <p:cNvSpPr txBox="1">
            <a:spLocks noGrp="1"/>
          </p:cNvSpPr>
          <p:nvPr>
            <p:ph type="title"/>
          </p:nvPr>
        </p:nvSpPr>
        <p:spPr>
          <a:xfrm>
            <a:off x="1676400" y="1182029"/>
            <a:ext cx="21031200" cy="1873405"/>
          </a:xfrm>
          <a:prstGeom prst="rect">
            <a:avLst/>
          </a:prstGeom>
        </p:spPr>
        <p:txBody>
          <a:bodyPr>
            <a:normAutofit/>
          </a:bodyPr>
          <a:lstStyle/>
          <a:p>
            <a:pPr algn="ctr" defTabSz="722376">
              <a:defRPr sz="5056" b="1"/>
            </a:pPr>
            <a:r>
              <a:rPr lang="ka-GE" dirty="0">
                <a:solidFill>
                  <a:srgbClr val="0070C0"/>
                </a:solidFill>
              </a:rPr>
              <a:t>იგნორირება</a:t>
            </a:r>
            <a:endParaRPr dirty="0"/>
          </a:p>
        </p:txBody>
      </p:sp>
      <p:sp>
        <p:nvSpPr>
          <p:cNvPr id="215" name="Content Placeholder 2"/>
          <p:cNvSpPr txBox="1">
            <a:spLocks noGrp="1"/>
          </p:cNvSpPr>
          <p:nvPr>
            <p:ph idx="1"/>
          </p:nvPr>
        </p:nvSpPr>
        <p:spPr>
          <a:xfrm>
            <a:off x="1676400" y="3651250"/>
            <a:ext cx="18841844" cy="8213648"/>
          </a:xfrm>
          <a:prstGeom prst="rect">
            <a:avLst/>
          </a:prstGeom>
        </p:spPr>
        <p:txBody>
          <a:bodyPr/>
          <a:lstStyle/>
          <a:p>
            <a:pPr marL="0" indent="0" defTabSz="877823">
              <a:spcBef>
                <a:spcPts val="1900"/>
              </a:spcBef>
              <a:buNone/>
              <a:defRPr sz="3455"/>
            </a:pPr>
            <a:r>
              <a:rPr lang="ka-GE" dirty="0"/>
              <a:t>სანამ იგნორირებას გამოიყენებთ გახსოვდეთ, იგნორირება არაა ქცევის მართვის უნივერსალური მეთოდი. სანამ ამ ტექნიკის გამოყენებას დაიწყებთ, დაუსვით საკუთარ თავს შემდეგი კითხვები: </a:t>
            </a:r>
          </a:p>
          <a:p>
            <a:pPr marL="0" indent="0" defTabSz="877823">
              <a:spcBef>
                <a:spcPts val="1900"/>
              </a:spcBef>
              <a:buNone/>
              <a:defRPr sz="3455"/>
            </a:pPr>
            <a:endParaRPr lang="ka-GE" dirty="0"/>
          </a:p>
          <a:p>
            <a:pPr defTabSz="877823">
              <a:spcBef>
                <a:spcPts val="1900"/>
              </a:spcBef>
              <a:buFont typeface="Wingdings" panose="05000000000000000000" pitchFamily="2" charset="2"/>
              <a:buChar char="Ø"/>
              <a:defRPr sz="3455"/>
            </a:pPr>
            <a:r>
              <a:rPr lang="ka-GE" dirty="0"/>
              <a:t>ვისი ყურადღების მიქცევას ცდილობს ბავშვი ამ ქცევით?   ქცევა უნდა დააიგნოროს სწორედ იმ ადამიანმა, ვისი ყურადღების მიქცევაც სურს ბავშვს.</a:t>
            </a:r>
          </a:p>
          <a:p>
            <a:pPr defTabSz="877823">
              <a:spcBef>
                <a:spcPts val="1900"/>
              </a:spcBef>
              <a:buFont typeface="Wingdings" panose="05000000000000000000" pitchFamily="2" charset="2"/>
              <a:buChar char="Ø"/>
              <a:defRPr sz="3455"/>
            </a:pPr>
            <a:r>
              <a:rPr lang="ka-GE" dirty="0"/>
              <a:t>უნდა დავაიგნორო ეს ქცევა? დაუშვებელია ისეთი ქცევების იგნორირება რომელიც საფრთხეს უქმნის ბავშვს, ან ვინმე სხვას. (კედელზე შეჯახება, ნივთების მიზანმიმართული სროლა ვინმესთვის და სხვა)</a:t>
            </a:r>
          </a:p>
          <a:p>
            <a:pPr defTabSz="877823">
              <a:spcBef>
                <a:spcPts val="1900"/>
              </a:spcBef>
              <a:buFont typeface="Wingdings" panose="05000000000000000000" pitchFamily="2" charset="2"/>
              <a:buChar char="Ø"/>
              <a:defRPr sz="3455"/>
            </a:pPr>
            <a:r>
              <a:rPr lang="ka-GE" dirty="0"/>
              <a:t>შევძლებ ქცევის იგნორირებას თუ ის უარესად გართულდება? არ  ღირს ამ ტექნიკის დაწყება, თუ დარწმუნებული არ ხართ, რომ მოთმინება გეყოფათ მის ბოლომდე მიყვანაში თუ შუა გზაზე შეწყვეტთ და რამით უპასუხებთ ბავშვს (თუნდაც წარბის აწევით) ქცევა უფრო მეტად გართულდება.</a:t>
            </a:r>
          </a:p>
          <a:p>
            <a:pPr defTabSz="877823">
              <a:spcBef>
                <a:spcPts val="1900"/>
              </a:spcBef>
              <a:buFont typeface="Wingdings" panose="05000000000000000000" pitchFamily="2" charset="2"/>
              <a:buChar char="Ø"/>
              <a:defRPr sz="3455"/>
            </a:pPr>
            <a:r>
              <a:rPr lang="ka-GE" dirty="0"/>
              <a:t>რამდენად ხელშემწყობია გარემო?</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000"/>
            <a:lum/>
            <a:extLst>
              <a:ext uri="{BEBA8EAE-BF5A-486C-A8C5-ECC9F3942E4B}">
                <a14:imgProps xmlns:a14="http://schemas.microsoft.com/office/drawing/2010/main">
                  <a14:imgLayer r:embed="rId3">
                    <a14:imgEffect>
                      <a14:sharpenSoften amount="-39000"/>
                    </a14:imgEffect>
                    <a14:imgEffect>
                      <a14:colorTemperature colorTemp="11500"/>
                    </a14:imgEffect>
                    <a14:imgEffect>
                      <a14:saturation sat="400000"/>
                    </a14:imgEffect>
                    <a14:imgEffect>
                      <a14:brightnessContrast bright="-12000" contrast="13000"/>
                    </a14:imgEffect>
                  </a14:imgLayer>
                </a14:imgProps>
              </a:ext>
            </a:extLst>
          </a:blip>
          <a:srcRect/>
          <a:stretch>
            <a:fillRect l="-36000" r="-36000"/>
          </a:stretch>
        </a:blipFill>
        <a:effectLst/>
      </p:bgPr>
    </p:bg>
    <p:spTree>
      <p:nvGrpSpPr>
        <p:cNvPr id="1" name=""/>
        <p:cNvGrpSpPr/>
        <p:nvPr/>
      </p:nvGrpSpPr>
      <p:grpSpPr>
        <a:xfrm>
          <a:off x="0" y="0"/>
          <a:ext cx="0" cy="0"/>
          <a:chOff x="0" y="0"/>
          <a:chExt cx="0" cy="0"/>
        </a:xfrm>
      </p:grpSpPr>
      <p:sp>
        <p:nvSpPr>
          <p:cNvPr id="218" name="Content Placeholder 2"/>
          <p:cNvSpPr txBox="1">
            <a:spLocks noGrp="1"/>
          </p:cNvSpPr>
          <p:nvPr>
            <p:ph idx="1"/>
          </p:nvPr>
        </p:nvSpPr>
        <p:spPr>
          <a:prstGeom prst="rect">
            <a:avLst/>
          </a:prstGeom>
        </p:spPr>
        <p:txBody>
          <a:bodyPr/>
          <a:lstStyle/>
          <a:p>
            <a:r>
              <a:rPr lang="ka-GE" sz="4800" dirty="0"/>
              <a:t>აირჩიეთ ერთ ჯერზე ერთი ქცევა, რომელსაც აიგნორებთ.</a:t>
            </a:r>
          </a:p>
          <a:p>
            <a:r>
              <a:rPr lang="ka-GE" sz="4800" dirty="0"/>
              <a:t>დარწმუნდით და მოემზადეთ იმისთვის, რომ შეძლებთ მის იგნორირებას გართულების შემთხვევაშიც.</a:t>
            </a:r>
          </a:p>
          <a:p>
            <a:r>
              <a:rPr lang="ka-GE" sz="4800" dirty="0"/>
              <a:t>დარწმუნდით იმაში, რომ ოჯახის სხვა წევრებიც მოახერხებენ ქცევის იგნორირებას.</a:t>
            </a:r>
          </a:p>
          <a:p>
            <a:r>
              <a:rPr lang="ka-GE" sz="4800" dirty="0"/>
              <a:t>ყოველთვის დააიგნორეთ ეს კონკრეტული ქცევა.</a:t>
            </a:r>
          </a:p>
          <a:p>
            <a:r>
              <a:rPr lang="ka-GE" sz="4800" dirty="0"/>
              <a:t>დაუყოვნებლივ წაახალისეთ ბავშვი,  როცა იგი შეწყვეტს არასასურველ ქცევას. </a:t>
            </a:r>
          </a:p>
          <a:p>
            <a:endParaRPr dirty="0"/>
          </a:p>
        </p:txBody>
      </p:sp>
      <p:sp>
        <p:nvSpPr>
          <p:cNvPr id="5" name="Title 4">
            <a:extLst>
              <a:ext uri="{FF2B5EF4-FFF2-40B4-BE49-F238E27FC236}">
                <a16:creationId xmlns:a16="http://schemas.microsoft.com/office/drawing/2014/main" id="{057E5C02-5D8C-4D1F-8723-36A0518C8900}"/>
              </a:ext>
            </a:extLst>
          </p:cNvPr>
          <p:cNvSpPr>
            <a:spLocks noGrp="1"/>
          </p:cNvSpPr>
          <p:nvPr>
            <p:ph type="title"/>
          </p:nvPr>
        </p:nvSpPr>
        <p:spPr/>
        <p:txBody>
          <a:bodyPr>
            <a:normAutofit/>
          </a:bodyPr>
          <a:lstStyle/>
          <a:p>
            <a:r>
              <a:rPr lang="ka-GE" sz="5400" dirty="0">
                <a:solidFill>
                  <a:srgbClr val="0070C0"/>
                </a:solidFill>
              </a:rPr>
              <a:t>იგნორირების დაწყებამდე გაითვალისწინეთ:</a:t>
            </a:r>
            <a:br>
              <a:rPr lang="ka-GE" dirty="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Title 1"/>
          <p:cNvSpPr txBox="1">
            <a:spLocks noGrp="1"/>
          </p:cNvSpPr>
          <p:nvPr>
            <p:ph type="title"/>
          </p:nvPr>
        </p:nvSpPr>
        <p:spPr>
          <a:prstGeom prst="rect">
            <a:avLst/>
          </a:prstGeom>
        </p:spPr>
        <p:txBody>
          <a:bodyPr>
            <a:normAutofit/>
          </a:bodyPr>
          <a:lstStyle/>
          <a:p>
            <a:pPr algn="ctr"/>
            <a:r>
              <a:rPr lang="ka-GE" sz="6000" b="1" dirty="0">
                <a:solidFill>
                  <a:srgbClr val="0070C0"/>
                </a:solidFill>
              </a:rPr>
              <a:t>დასჯა</a:t>
            </a:r>
            <a:endParaRPr sz="6000" b="1" dirty="0"/>
          </a:p>
        </p:txBody>
      </p:sp>
      <p:sp>
        <p:nvSpPr>
          <p:cNvPr id="224" name="Content Placeholder 2"/>
          <p:cNvSpPr txBox="1">
            <a:spLocks noGrp="1"/>
          </p:cNvSpPr>
          <p:nvPr>
            <p:ph idx="1"/>
          </p:nvPr>
        </p:nvSpPr>
        <p:spPr>
          <a:xfrm>
            <a:off x="2118730" y="3813718"/>
            <a:ext cx="20588869" cy="8008728"/>
          </a:xfrm>
          <a:prstGeom prst="rect">
            <a:avLst/>
          </a:prstGeom>
        </p:spPr>
        <p:txBody>
          <a:bodyPr>
            <a:normAutofit/>
          </a:bodyPr>
          <a:lstStyle/>
          <a:p>
            <a:pPr marL="0" indent="0">
              <a:buSzTx/>
              <a:buFont typeface="Wingdings 3"/>
              <a:buNone/>
            </a:pPr>
            <a:r>
              <a:rPr lang="ka-GE" sz="4400" dirty="0"/>
              <a:t>არსებობს დასჯის ორი სახე:</a:t>
            </a:r>
            <a:br>
              <a:rPr lang="ka-GE" sz="4400" dirty="0"/>
            </a:br>
            <a:endParaRPr lang="ka-GE" sz="4400" dirty="0"/>
          </a:p>
          <a:p>
            <a:pPr marL="0" indent="0">
              <a:buSzTx/>
              <a:buFont typeface="Wingdings 3"/>
              <a:buNone/>
            </a:pPr>
            <a:r>
              <a:rPr lang="ka-GE" sz="4400" dirty="0"/>
              <a:t>1. დადებითი (პოზიტიური)- ამ დროს უნდა მოხდეს </a:t>
            </a:r>
            <a:r>
              <a:rPr lang="ka-GE" sz="4400" b="1" dirty="0">
                <a:solidFill>
                  <a:srgbClr val="0070C0"/>
                </a:solidFill>
              </a:rPr>
              <a:t>არასასიამოვნო სტიმულის მიცემა ბავშვისთვის</a:t>
            </a:r>
            <a:r>
              <a:rPr lang="ka-GE" sz="4400" dirty="0"/>
              <a:t>. მაგალითად, ბავშვმა არ იმეცადინა და ცუდი ნიშანი (არასასიამოვნო სტიმული) მიიღო. </a:t>
            </a:r>
          </a:p>
          <a:p>
            <a:pPr marL="0" indent="0">
              <a:buSzTx/>
              <a:buFont typeface="Wingdings 3"/>
              <a:buNone/>
            </a:pPr>
            <a:r>
              <a:rPr lang="ka-GE" sz="4400" dirty="0"/>
              <a:t>2. უარყოფითი (ნეგატიური)- ამ დროს უნდა მოხდეს </a:t>
            </a:r>
            <a:r>
              <a:rPr lang="ka-GE" sz="4400" dirty="0">
                <a:solidFill>
                  <a:srgbClr val="0070C0"/>
                </a:solidFill>
              </a:rPr>
              <a:t>სასიამოვნო სტიმულის ჩამორთმევა</a:t>
            </a:r>
            <a:r>
              <a:rPr lang="ka-GE" sz="4400" dirty="0"/>
              <a:t>, რათა შემცირდეს ამ ქცევის გამეორების ალბათობა. მაგალითად, ძმას წაართვა შოკოლადი, რის გამოც დღეს ვერ შეჭამს ტკბილეულს. </a:t>
            </a:r>
          </a:p>
          <a:p>
            <a:pPr marL="0" indent="0">
              <a:buSzTx/>
              <a:buFont typeface="Wingdings 3"/>
              <a:buNone/>
            </a:pPr>
            <a:endParaRPr lang="ka-GE" sz="4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000"/>
            <a:lum/>
            <a:extLst>
              <a:ext uri="{BEBA8EAE-BF5A-486C-A8C5-ECC9F3942E4B}">
                <a14:imgProps xmlns:a14="http://schemas.microsoft.com/office/drawing/2010/main">
                  <a14:imgLayer r:embed="rId3">
                    <a14:imgEffect>
                      <a14:sharpenSoften amount="-39000"/>
                    </a14:imgEffect>
                    <a14:imgEffect>
                      <a14:colorTemperature colorTemp="11500"/>
                    </a14:imgEffect>
                    <a14:imgEffect>
                      <a14:saturation sat="400000"/>
                    </a14:imgEffect>
                    <a14:imgEffect>
                      <a14:brightnessContrast bright="-12000" contrast="13000"/>
                    </a14:imgEffect>
                  </a14:imgLayer>
                </a14:imgProps>
              </a:ext>
            </a:extLst>
          </a:blip>
          <a:srcRect/>
          <a:stretch>
            <a:fillRect l="-36000" r="-36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C809B-0B96-436D-8711-77D044F76893}"/>
              </a:ext>
            </a:extLst>
          </p:cNvPr>
          <p:cNvSpPr>
            <a:spLocks noGrp="1"/>
          </p:cNvSpPr>
          <p:nvPr>
            <p:ph type="title"/>
          </p:nvPr>
        </p:nvSpPr>
        <p:spPr/>
        <p:txBody>
          <a:bodyPr/>
          <a:lstStyle/>
          <a:p>
            <a:pPr algn="ctr"/>
            <a:r>
              <a:rPr lang="ka-GE" dirty="0">
                <a:solidFill>
                  <a:srgbClr val="0070C0"/>
                </a:solidFill>
              </a:rPr>
              <a:t>სასჯელი არ ნიშნავს ძალადობას</a:t>
            </a:r>
            <a:endParaRPr lang="en-US" dirty="0">
              <a:solidFill>
                <a:srgbClr val="0070C0"/>
              </a:solidFill>
            </a:endParaRPr>
          </a:p>
        </p:txBody>
      </p:sp>
      <p:sp>
        <p:nvSpPr>
          <p:cNvPr id="3" name="Content Placeholder 2">
            <a:extLst>
              <a:ext uri="{FF2B5EF4-FFF2-40B4-BE49-F238E27FC236}">
                <a16:creationId xmlns:a16="http://schemas.microsoft.com/office/drawing/2014/main" id="{5E134DFE-44B9-4A71-BEF0-C678F0AE2F74}"/>
              </a:ext>
            </a:extLst>
          </p:cNvPr>
          <p:cNvSpPr>
            <a:spLocks noGrp="1"/>
          </p:cNvSpPr>
          <p:nvPr>
            <p:ph idx="1"/>
          </p:nvPr>
        </p:nvSpPr>
        <p:spPr/>
        <p:txBody>
          <a:bodyPr>
            <a:normAutofit lnSpcReduction="10000"/>
          </a:bodyPr>
          <a:lstStyle/>
          <a:p>
            <a:pPr marL="0" indent="0">
              <a:buNone/>
            </a:pPr>
            <a:r>
              <a:rPr lang="ka-GE" dirty="0"/>
              <a:t>სასჯელი არ უნდა აზიანებდეს ბავშვს ფიზიკურად და/ან ემოციურად. </a:t>
            </a:r>
          </a:p>
          <a:p>
            <a:pPr marL="0" indent="0">
              <a:buNone/>
            </a:pPr>
            <a:endParaRPr lang="ka-GE" dirty="0"/>
          </a:p>
          <a:p>
            <a:pPr marL="0" indent="0">
              <a:buNone/>
            </a:pPr>
            <a:r>
              <a:rPr lang="ka-GE" dirty="0"/>
              <a:t>ძალადობაა და არა დასჯა: </a:t>
            </a:r>
          </a:p>
          <a:p>
            <a:r>
              <a:rPr lang="ka-GE" dirty="0"/>
              <a:t>შეურაცხყოფა </a:t>
            </a:r>
            <a:endParaRPr lang="en-US" dirty="0"/>
          </a:p>
          <a:p>
            <a:r>
              <a:rPr lang="ka-GE" dirty="0"/>
              <a:t>დამცირება</a:t>
            </a:r>
            <a:endParaRPr lang="en-US" dirty="0"/>
          </a:p>
          <a:p>
            <a:r>
              <a:rPr lang="ka-GE" dirty="0"/>
              <a:t>ფიზიკური შეხება</a:t>
            </a:r>
            <a:endParaRPr lang="en-US" dirty="0"/>
          </a:p>
          <a:p>
            <a:r>
              <a:rPr lang="ka-GE" dirty="0"/>
              <a:t>ოთახში ჩაკეტვა ან მარტო დატოვება</a:t>
            </a:r>
            <a:endParaRPr lang="en-US" dirty="0"/>
          </a:p>
          <a:p>
            <a:r>
              <a:rPr lang="ka-GE" dirty="0"/>
              <a:t>სახლიდან გაგდებით ან სხვა შინაარსის მუქარა  </a:t>
            </a:r>
            <a:endParaRPr lang="en-US" dirty="0"/>
          </a:p>
          <a:p>
            <a:endParaRPr lang="en-US" dirty="0"/>
          </a:p>
          <a:p>
            <a:endParaRPr lang="en-US" dirty="0"/>
          </a:p>
        </p:txBody>
      </p:sp>
    </p:spTree>
    <p:extLst>
      <p:ext uri="{BB962C8B-B14F-4D97-AF65-F5344CB8AC3E}">
        <p14:creationId xmlns:p14="http://schemas.microsoft.com/office/powerpoint/2010/main" val="1487568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Title 1"/>
          <p:cNvSpPr txBox="1">
            <a:spLocks noGrp="1"/>
          </p:cNvSpPr>
          <p:nvPr>
            <p:ph type="title"/>
          </p:nvPr>
        </p:nvSpPr>
        <p:spPr>
          <a:xfrm>
            <a:off x="1895707" y="1248220"/>
            <a:ext cx="21113518" cy="2561781"/>
          </a:xfrm>
          <a:prstGeom prst="rect">
            <a:avLst/>
          </a:prstGeom>
        </p:spPr>
        <p:txBody>
          <a:bodyPr/>
          <a:lstStyle/>
          <a:p>
            <a:pPr defTabSz="722376">
              <a:defRPr sz="5056" b="1">
                <a:solidFill>
                  <a:srgbClr val="4F81BD"/>
                </a:solidFill>
              </a:defRPr>
            </a:pPr>
            <a:r>
              <a:rPr lang="ka-GE" dirty="0"/>
              <a:t>თუ თვლით, რომ სასჯელის გამოყენება  აუცილებელია უნდა დაიცვათ შემდეგი წესები:</a:t>
            </a:r>
            <a:br>
              <a:rPr dirty="0"/>
            </a:br>
            <a:endParaRPr dirty="0"/>
          </a:p>
        </p:txBody>
      </p:sp>
      <p:sp>
        <p:nvSpPr>
          <p:cNvPr id="227" name="Content Placeholder 2"/>
          <p:cNvSpPr txBox="1">
            <a:spLocks noGrp="1"/>
          </p:cNvSpPr>
          <p:nvPr>
            <p:ph idx="1"/>
          </p:nvPr>
        </p:nvSpPr>
        <p:spPr>
          <a:xfrm>
            <a:off x="1895707" y="4267200"/>
            <a:ext cx="21113518" cy="7555245"/>
          </a:xfrm>
          <a:prstGeom prst="rect">
            <a:avLst/>
          </a:prstGeom>
        </p:spPr>
        <p:txBody>
          <a:bodyPr>
            <a:normAutofit fontScale="77500" lnSpcReduction="20000"/>
          </a:bodyPr>
          <a:lstStyle/>
          <a:p>
            <a:pPr marL="0" indent="0" algn="just">
              <a:lnSpc>
                <a:spcPct val="115000"/>
              </a:lnSpc>
              <a:buSzTx/>
              <a:buFont typeface="Wingdings 3"/>
              <a:buNone/>
            </a:pPr>
            <a:r>
              <a:rPr lang="ka-GE" dirty="0"/>
              <a:t>წესი 1. სასჯელი არ უნდა აზიანებდეს ბავშვს ფიზიკურად და/ან ემოციურად;</a:t>
            </a:r>
          </a:p>
          <a:p>
            <a:pPr marL="0" indent="0" algn="just">
              <a:lnSpc>
                <a:spcPct val="115000"/>
              </a:lnSpc>
              <a:buNone/>
            </a:pPr>
            <a:r>
              <a:rPr lang="ka-GE" dirty="0"/>
              <a:t>წესი 2. ყოველთვის შეაფასეთ ქცევა და არა ბავშვი;</a:t>
            </a:r>
          </a:p>
          <a:p>
            <a:pPr marL="0" indent="0" algn="just">
              <a:lnSpc>
                <a:spcPct val="115000"/>
              </a:lnSpc>
              <a:buSzTx/>
              <a:buFont typeface="Wingdings 3"/>
              <a:buNone/>
            </a:pPr>
            <a:r>
              <a:rPr lang="ka-GE" dirty="0"/>
              <a:t>წესი 3. სასჯელი მაშინვე უნდა მოსდევდეს არასასურველ ქცევას;</a:t>
            </a:r>
          </a:p>
          <a:p>
            <a:pPr marL="0" indent="0" algn="just">
              <a:lnSpc>
                <a:spcPct val="115000"/>
              </a:lnSpc>
              <a:buSzTx/>
              <a:buFont typeface="Wingdings 3"/>
              <a:buNone/>
            </a:pPr>
            <a:r>
              <a:rPr lang="ka-GE" dirty="0"/>
              <a:t>წესი 4.  სასჯელი უნდა იყოს არასასურველი ქცევის შესაბამისი; </a:t>
            </a:r>
          </a:p>
          <a:p>
            <a:pPr marL="0" indent="0" algn="just">
              <a:lnSpc>
                <a:spcPct val="115000"/>
              </a:lnSpc>
              <a:buSzTx/>
              <a:buFont typeface="Wingdings 3"/>
              <a:buNone/>
            </a:pPr>
            <a:r>
              <a:rPr lang="ka-GE" dirty="0"/>
              <a:t>წესი 5. ბავშვი უნდა დაისაჯოს კონკრეტული ქცევისთვის; </a:t>
            </a:r>
          </a:p>
          <a:p>
            <a:pPr marL="0" indent="0" algn="just">
              <a:lnSpc>
                <a:spcPct val="115000"/>
              </a:lnSpc>
              <a:buSzTx/>
              <a:buFont typeface="Wingdings 3"/>
              <a:buNone/>
            </a:pPr>
            <a:r>
              <a:rPr lang="ka-GE" dirty="0"/>
              <a:t>წესი 6. ბავშვმა უნდა იცოდეს, რომელი ქცევისთვის, როგორ დაისჯება; </a:t>
            </a:r>
          </a:p>
          <a:p>
            <a:pPr marL="0" indent="0" algn="just">
              <a:lnSpc>
                <a:spcPct val="115000"/>
              </a:lnSpc>
              <a:buSzTx/>
              <a:buFont typeface="Wingdings 3"/>
              <a:buNone/>
            </a:pPr>
            <a:r>
              <a:rPr lang="ka-GE" dirty="0"/>
              <a:t>წესი 7. წესები და სანქციები  წინასწარ უნდა იყოს შეთანხმებული ბავშვთან;</a:t>
            </a:r>
          </a:p>
          <a:p>
            <a:pPr marL="0" indent="0" algn="just">
              <a:lnSpc>
                <a:spcPct val="115000"/>
              </a:lnSpc>
              <a:buSzTx/>
              <a:buFont typeface="Wingdings 3"/>
              <a:buNone/>
            </a:pPr>
            <a:r>
              <a:rPr lang="ka-GE" dirty="0"/>
              <a:t>წესი 8. აუცილებლად უნდა შეასრულოთ მიცემული პირობა.</a:t>
            </a:r>
            <a:endParaRPr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4000"/>
            <a:lum/>
            <a:extLst>
              <a:ext uri="{BEBA8EAE-BF5A-486C-A8C5-ECC9F3942E4B}">
                <a14:imgProps xmlns:a14="http://schemas.microsoft.com/office/drawing/2010/main">
                  <a14:imgLayer r:embed="rId3">
                    <a14:imgEffect>
                      <a14:sharpenSoften amount="-39000"/>
                    </a14:imgEffect>
                    <a14:imgEffect>
                      <a14:colorTemperature colorTemp="11500"/>
                    </a14:imgEffect>
                    <a14:imgEffect>
                      <a14:saturation sat="400000"/>
                    </a14:imgEffect>
                    <a14:imgEffect>
                      <a14:brightnessContrast bright="-12000" contrast="13000"/>
                    </a14:imgEffect>
                  </a14:imgLayer>
                </a14:imgProps>
              </a:ext>
            </a:extLst>
          </a:blip>
          <a:srcRect/>
          <a:stretch>
            <a:fillRect l="-36000" r="-36000"/>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D0163B2-2C31-42F1-87C4-EBA98C1C219A}"/>
              </a:ext>
            </a:extLst>
          </p:cNvPr>
          <p:cNvSpPr>
            <a:spLocks noGrp="1"/>
          </p:cNvSpPr>
          <p:nvPr>
            <p:ph type="body" idx="1"/>
          </p:nvPr>
        </p:nvSpPr>
        <p:spPr>
          <a:xfrm>
            <a:off x="1219200" y="4013200"/>
            <a:ext cx="21948577" cy="5242312"/>
          </a:xfrm>
        </p:spPr>
        <p:txBody>
          <a:bodyPr>
            <a:normAutofit fontScale="85000" lnSpcReduction="10000"/>
          </a:bodyPr>
          <a:lstStyle/>
          <a:p>
            <a:pPr marL="0" indent="0" algn="ctr">
              <a:buNone/>
            </a:pPr>
            <a:r>
              <a:rPr lang="ka-GE" i="1" dirty="0"/>
              <a:t>პრეზენტაცია</a:t>
            </a:r>
            <a:r>
              <a:rPr lang="en-US" i="1" dirty="0"/>
              <a:t> </a:t>
            </a:r>
            <a:r>
              <a:rPr lang="en-US" i="1" dirty="0" err="1"/>
              <a:t>მომზადებულია</a:t>
            </a:r>
            <a:r>
              <a:rPr lang="en-US" i="1" dirty="0"/>
              <a:t> </a:t>
            </a:r>
            <a:r>
              <a:rPr lang="en-US" i="1" dirty="0" err="1"/>
              <a:t>არასამთავრობო</a:t>
            </a:r>
            <a:r>
              <a:rPr lang="en-US" i="1" dirty="0"/>
              <a:t> </a:t>
            </a:r>
            <a:r>
              <a:rPr lang="en-US" i="1" dirty="0" err="1"/>
              <a:t>ორგანიზაციის</a:t>
            </a:r>
            <a:r>
              <a:rPr lang="en-US" i="1" dirty="0"/>
              <a:t> “</a:t>
            </a:r>
            <a:r>
              <a:rPr lang="en-US" i="1" dirty="0" err="1"/>
              <a:t>მშობლები</a:t>
            </a:r>
            <a:r>
              <a:rPr lang="en-US" i="1" dirty="0"/>
              <a:t> </a:t>
            </a:r>
            <a:r>
              <a:rPr lang="en-US" i="1" dirty="0" err="1"/>
              <a:t>განათლებისთვის</a:t>
            </a:r>
            <a:r>
              <a:rPr lang="en-US" i="1" dirty="0"/>
              <a:t>”</a:t>
            </a:r>
            <a:r>
              <a:rPr lang="ka-GE" i="1" dirty="0"/>
              <a:t>(</a:t>
            </a:r>
            <a:r>
              <a:rPr lang="en-US" i="1" dirty="0"/>
              <a:t>P4E)  </a:t>
            </a:r>
            <a:r>
              <a:rPr lang="en-US" i="1" dirty="0" err="1"/>
              <a:t>და</a:t>
            </a:r>
            <a:r>
              <a:rPr lang="en-US" i="1" dirty="0"/>
              <a:t> “</a:t>
            </a:r>
            <a:r>
              <a:rPr lang="en-US" i="1" dirty="0" err="1"/>
              <a:t>თამარ</a:t>
            </a:r>
            <a:r>
              <a:rPr lang="en-US" i="1" dirty="0"/>
              <a:t> </a:t>
            </a:r>
            <a:r>
              <a:rPr lang="en-US" i="1" dirty="0" err="1"/>
              <a:t>გაგოშიძის</a:t>
            </a:r>
            <a:r>
              <a:rPr lang="en-US" i="1" dirty="0"/>
              <a:t> </a:t>
            </a:r>
            <a:r>
              <a:rPr lang="en-US" i="1" dirty="0" err="1"/>
              <a:t>ნეიროფსიქოლოგიის</a:t>
            </a:r>
            <a:r>
              <a:rPr lang="en-US" i="1" dirty="0"/>
              <a:t> </a:t>
            </a:r>
            <a:r>
              <a:rPr lang="en-US" i="1" dirty="0" err="1"/>
              <a:t>ცენტრის</a:t>
            </a:r>
            <a:r>
              <a:rPr lang="en-US" i="1" dirty="0"/>
              <a:t>” </a:t>
            </a:r>
            <a:r>
              <a:rPr lang="en-US" i="1" dirty="0" err="1"/>
              <a:t>ფსიქოდიაგნოსტისა</a:t>
            </a:r>
            <a:r>
              <a:rPr lang="en-US" i="1" dirty="0"/>
              <a:t> </a:t>
            </a:r>
            <a:r>
              <a:rPr lang="en-US" i="1" dirty="0" err="1"/>
              <a:t>და</a:t>
            </a:r>
            <a:r>
              <a:rPr lang="en-US" i="1" dirty="0"/>
              <a:t> </a:t>
            </a:r>
            <a:r>
              <a:rPr lang="en-US" i="1" dirty="0" err="1"/>
              <a:t>ფსიქოკონსულტანტის</a:t>
            </a:r>
            <a:r>
              <a:rPr lang="en-US" i="1" dirty="0"/>
              <a:t>, </a:t>
            </a:r>
            <a:r>
              <a:rPr lang="en-US" b="1" i="1" dirty="0" err="1"/>
              <a:t>ზანდა</a:t>
            </a:r>
            <a:r>
              <a:rPr lang="en-US" b="1" i="1" dirty="0"/>
              <a:t> </a:t>
            </a:r>
            <a:r>
              <a:rPr lang="en-US" b="1" i="1" dirty="0" err="1"/>
              <a:t>ჩეჩელაშვილის</a:t>
            </a:r>
            <a:r>
              <a:rPr lang="en-US" i="1" dirty="0"/>
              <a:t> </a:t>
            </a:r>
            <a:r>
              <a:rPr lang="en-US" i="1" dirty="0" err="1"/>
              <a:t>მიერ</a:t>
            </a:r>
            <a:r>
              <a:rPr lang="en-US" i="1" dirty="0"/>
              <a:t>, </a:t>
            </a:r>
            <a:r>
              <a:rPr lang="ka-GE" i="1" dirty="0"/>
              <a:t>დისტანციური სასწავლო კურსის „ქცევის მართვის სტრატეგიები“ ფარგლებში.  </a:t>
            </a:r>
            <a:endParaRPr lang="en-US" dirty="0"/>
          </a:p>
          <a:p>
            <a:pPr marL="0" indent="0" algn="ctr">
              <a:buNone/>
            </a:pPr>
            <a:r>
              <a:rPr lang="en-US" i="1" dirty="0" err="1"/>
              <a:t>საგანმანათლებლო</a:t>
            </a:r>
            <a:r>
              <a:rPr lang="en-US" i="1" dirty="0"/>
              <a:t> </a:t>
            </a:r>
            <a:r>
              <a:rPr lang="en-US" i="1" dirty="0" err="1"/>
              <a:t>კურსი</a:t>
            </a:r>
            <a:r>
              <a:rPr lang="en-US" i="1" dirty="0"/>
              <a:t> </a:t>
            </a:r>
            <a:r>
              <a:rPr lang="en-US" i="1" dirty="0" err="1"/>
              <a:t>შექმნილია</a:t>
            </a:r>
            <a:r>
              <a:rPr lang="en-US" i="1" dirty="0"/>
              <a:t> </a:t>
            </a:r>
            <a:r>
              <a:rPr lang="en-US" b="1" i="1" dirty="0"/>
              <a:t>World Vision</a:t>
            </a:r>
            <a:r>
              <a:rPr lang="en-US" i="1" dirty="0"/>
              <a:t> </a:t>
            </a:r>
            <a:r>
              <a:rPr lang="en-US" i="1" dirty="0" err="1"/>
              <a:t>საქართველოს</a:t>
            </a:r>
            <a:r>
              <a:rPr lang="en-US" i="1" dirty="0"/>
              <a:t> </a:t>
            </a:r>
            <a:r>
              <a:rPr lang="en-US" i="1" dirty="0" err="1"/>
              <a:t>ფინანსური</a:t>
            </a:r>
            <a:r>
              <a:rPr lang="en-US" i="1" dirty="0"/>
              <a:t> </a:t>
            </a:r>
            <a:r>
              <a:rPr lang="en-US" i="1" dirty="0" err="1"/>
              <a:t>მხარდაჭერით</a:t>
            </a:r>
            <a:r>
              <a:rPr lang="en-US" i="1" dirty="0"/>
              <a:t> </a:t>
            </a:r>
            <a:r>
              <a:rPr lang="en-US" i="1" dirty="0" err="1"/>
              <a:t>ბავშვთა</a:t>
            </a:r>
            <a:r>
              <a:rPr lang="en-US" i="1" dirty="0"/>
              <a:t> </a:t>
            </a:r>
            <a:r>
              <a:rPr lang="en-US" i="1" dirty="0" err="1"/>
              <a:t>მიმართ</a:t>
            </a:r>
            <a:r>
              <a:rPr lang="en-US" i="1" dirty="0"/>
              <a:t> </a:t>
            </a:r>
            <a:r>
              <a:rPr lang="en-US" i="1" dirty="0" err="1"/>
              <a:t>ძალადობის</a:t>
            </a:r>
            <a:r>
              <a:rPr lang="en-US" i="1" dirty="0"/>
              <a:t> </a:t>
            </a:r>
            <a:r>
              <a:rPr lang="en-US" i="1" dirty="0" err="1"/>
              <a:t>დასრულებისკენ</a:t>
            </a:r>
            <a:r>
              <a:rPr lang="en-US" i="1" dirty="0"/>
              <a:t> </a:t>
            </a:r>
            <a:r>
              <a:rPr lang="en-US" i="1" dirty="0" err="1"/>
              <a:t>მიმართული</a:t>
            </a:r>
            <a:r>
              <a:rPr lang="en-US" i="1" dirty="0"/>
              <a:t> </a:t>
            </a:r>
            <a:r>
              <a:rPr lang="en-US" i="1" dirty="0" err="1"/>
              <a:t>გლობალური</a:t>
            </a:r>
            <a:r>
              <a:rPr lang="en-US" i="1" dirty="0"/>
              <a:t> </a:t>
            </a:r>
            <a:r>
              <a:rPr lang="en-US" i="1" dirty="0" err="1"/>
              <a:t>კამპანიის</a:t>
            </a:r>
            <a:r>
              <a:rPr lang="en-US" i="1" dirty="0"/>
              <a:t> </a:t>
            </a:r>
            <a:r>
              <a:rPr lang="en-US" i="1" dirty="0" err="1"/>
              <a:t>ფარგლებში</a:t>
            </a:r>
            <a:r>
              <a:rPr lang="en-US" i="1" dirty="0"/>
              <a:t>.</a:t>
            </a:r>
            <a:endParaRPr lang="en-US" dirty="0"/>
          </a:p>
          <a:p>
            <a:pPr algn="ctr"/>
            <a:endParaRPr lang="en-US" dirty="0"/>
          </a:p>
          <a:p>
            <a:endParaRPr lang="en-US" dirty="0"/>
          </a:p>
        </p:txBody>
      </p:sp>
      <p:sp>
        <p:nvSpPr>
          <p:cNvPr id="4" name="Text Placeholder 3">
            <a:extLst>
              <a:ext uri="{FF2B5EF4-FFF2-40B4-BE49-F238E27FC236}">
                <a16:creationId xmlns:a16="http://schemas.microsoft.com/office/drawing/2014/main" id="{FB423D8E-EA76-4A60-B145-57BB064D1988}"/>
              </a:ext>
            </a:extLst>
          </p:cNvPr>
          <p:cNvSpPr>
            <a:spLocks noGrp="1"/>
          </p:cNvSpPr>
          <p:nvPr>
            <p:ph type="body" sz="quarter" idx="21"/>
          </p:nvPr>
        </p:nvSpPr>
        <p:spPr/>
        <p:txBody>
          <a:bodyPr>
            <a:normAutofit fontScale="92500" lnSpcReduction="10000"/>
          </a:bodyPr>
          <a:lstStyle/>
          <a:p>
            <a:r>
              <a:rPr lang="ka-GE" dirty="0">
                <a:solidFill>
                  <a:schemeClr val="accent1">
                    <a:lumMod val="75000"/>
                  </a:schemeClr>
                </a:solidFill>
              </a:rPr>
              <a:t>პროექტი „მშობლები ბავშვთა მიმართ ძალადობის წინააღმდეგ“</a:t>
            </a:r>
            <a:endParaRPr lang="en-US" dirty="0">
              <a:solidFill>
                <a:schemeClr val="accent1">
                  <a:lumMod val="75000"/>
                </a:schemeClr>
              </a:solidFill>
            </a:endParaRPr>
          </a:p>
        </p:txBody>
      </p:sp>
      <p:pic>
        <p:nvPicPr>
          <p:cNvPr id="7" name="Picture 6">
            <a:extLst>
              <a:ext uri="{FF2B5EF4-FFF2-40B4-BE49-F238E27FC236}">
                <a16:creationId xmlns:a16="http://schemas.microsoft.com/office/drawing/2014/main" id="{DB32CA40-48A4-43E7-A8D9-A51CCBFDD79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98341" y="10682868"/>
            <a:ext cx="6672687" cy="1459253"/>
          </a:xfrm>
          <a:prstGeom prst="rect">
            <a:avLst/>
          </a:prstGeom>
        </p:spPr>
      </p:pic>
      <p:pic>
        <p:nvPicPr>
          <p:cNvPr id="11" name="Picture 10">
            <a:extLst>
              <a:ext uri="{FF2B5EF4-FFF2-40B4-BE49-F238E27FC236}">
                <a16:creationId xmlns:a16="http://schemas.microsoft.com/office/drawing/2014/main" id="{2FE1E05C-646F-4F59-8D8D-5C9DE63B4EC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99720" y="10482792"/>
            <a:ext cx="4918619" cy="1529106"/>
          </a:xfrm>
          <a:prstGeom prst="rect">
            <a:avLst/>
          </a:prstGeom>
        </p:spPr>
      </p:pic>
      <p:pic>
        <p:nvPicPr>
          <p:cNvPr id="13" name="Picture 12">
            <a:extLst>
              <a:ext uri="{FF2B5EF4-FFF2-40B4-BE49-F238E27FC236}">
                <a16:creationId xmlns:a16="http://schemas.microsoft.com/office/drawing/2014/main" id="{AE2A533E-2586-4AD4-9962-507BF3BCA87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822996" y="10410815"/>
            <a:ext cx="2962662" cy="1621539"/>
          </a:xfrm>
          <a:prstGeom prst="rect">
            <a:avLst/>
          </a:prstGeom>
        </p:spPr>
      </p:pic>
    </p:spTree>
    <p:extLst>
      <p:ext uri="{BB962C8B-B14F-4D97-AF65-F5344CB8AC3E}">
        <p14:creationId xmlns:p14="http://schemas.microsoft.com/office/powerpoint/2010/main" val="321789007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Title 1"/>
          <p:cNvSpPr txBox="1">
            <a:spLocks noGrp="1"/>
          </p:cNvSpPr>
          <p:nvPr>
            <p:ph type="title"/>
          </p:nvPr>
        </p:nvSpPr>
        <p:spPr>
          <a:xfrm>
            <a:off x="2191207" y="1248220"/>
            <a:ext cx="20533655" cy="1271661"/>
          </a:xfrm>
          <a:prstGeom prst="rect">
            <a:avLst/>
          </a:prstGeom>
        </p:spPr>
        <p:txBody>
          <a:bodyPr>
            <a:normAutofit fontScale="90000"/>
          </a:bodyPr>
          <a:lstStyle>
            <a:lvl1pPr algn="ctr"/>
          </a:lstStyle>
          <a:p>
            <a:r>
              <a:rPr lang="ka-GE" b="1" dirty="0">
                <a:solidFill>
                  <a:srgbClr val="0070C0"/>
                </a:solidFill>
              </a:rPr>
              <a:t>რა არის ქცევა? </a:t>
            </a:r>
            <a:endParaRPr b="1" dirty="0">
              <a:solidFill>
                <a:srgbClr val="0070C0"/>
              </a:solidFill>
            </a:endParaRPr>
          </a:p>
        </p:txBody>
      </p:sp>
      <p:sp>
        <p:nvSpPr>
          <p:cNvPr id="193" name="Content Placeholder 2"/>
          <p:cNvSpPr txBox="1">
            <a:spLocks noGrp="1"/>
          </p:cNvSpPr>
          <p:nvPr>
            <p:ph idx="1"/>
          </p:nvPr>
        </p:nvSpPr>
        <p:spPr>
          <a:xfrm>
            <a:off x="2191208" y="3479180"/>
            <a:ext cx="20533655" cy="7716939"/>
          </a:xfrm>
          <a:prstGeom prst="rect">
            <a:avLst/>
          </a:prstGeom>
        </p:spPr>
        <p:txBody>
          <a:bodyPr/>
          <a:lstStyle/>
          <a:p>
            <a:pPr marL="0" indent="0" defTabSz="859536">
              <a:spcBef>
                <a:spcPts val="1800"/>
              </a:spcBef>
              <a:buSzTx/>
              <a:buNone/>
              <a:defRPr sz="3384"/>
            </a:pPr>
            <a:r>
              <a:rPr lang="ka-GE" dirty="0"/>
              <a:t>ქცევა არის ყველაფერი ის, რასაც ადამიანი აკეთებს სხადასხვა მოვლენებზე საპასუხოდ. იქნება ეს შინაგანი, თუ გარეგანი სტიმულები.</a:t>
            </a:r>
          </a:p>
          <a:p>
            <a:pPr marL="0" indent="0" defTabSz="859536">
              <a:spcBef>
                <a:spcPts val="1800"/>
              </a:spcBef>
              <a:buSzTx/>
              <a:buFont typeface="Wingdings 3"/>
              <a:buNone/>
              <a:defRPr sz="3384"/>
            </a:pPr>
            <a:r>
              <a:rPr lang="ka-GE" dirty="0"/>
              <a:t> </a:t>
            </a:r>
          </a:p>
          <a:p>
            <a:pPr defTabSz="859536">
              <a:spcBef>
                <a:spcPts val="1800"/>
              </a:spcBef>
              <a:buSzTx/>
              <a:buFont typeface="Wingdings" panose="05000000000000000000" pitchFamily="2" charset="2"/>
              <a:buChar char="Ø"/>
              <a:defRPr sz="3384"/>
            </a:pPr>
            <a:r>
              <a:rPr lang="ka-GE" dirty="0"/>
              <a:t>ბავშვების ქცევების უმეტესობა დასწავლილია. თუ რომელიმე მათგანი მიუღებელია, ჩვენ შეგვიძლია დავეხმაროთ ბავშვს მისი ახალი, მისაღები  ქცევით ჩანაცვლებაში. </a:t>
            </a:r>
          </a:p>
          <a:p>
            <a:pPr defTabSz="859536">
              <a:spcBef>
                <a:spcPts val="1800"/>
              </a:spcBef>
              <a:buSzTx/>
              <a:buFont typeface="Wingdings" panose="05000000000000000000" pitchFamily="2" charset="2"/>
              <a:buChar char="Ø"/>
              <a:defRPr sz="3384"/>
            </a:pPr>
            <a:endParaRPr lang="ka-GE" dirty="0"/>
          </a:p>
          <a:p>
            <a:pPr defTabSz="859536">
              <a:spcBef>
                <a:spcPts val="1800"/>
              </a:spcBef>
              <a:buSzTx/>
              <a:buFont typeface="Wingdings" panose="05000000000000000000" pitchFamily="2" charset="2"/>
              <a:buChar char="Ø"/>
              <a:defRPr sz="3384"/>
            </a:pPr>
            <a:r>
              <a:rPr lang="ka-GE" dirty="0"/>
              <a:t>ქცევა, რომელიც წახალისებულია, გამეორდება, ხოლო ქცევა, რომელიც არ არის წახალისებული,  დროთა განმავლობაში გაქრება. </a:t>
            </a:r>
          </a:p>
          <a:p>
            <a:pPr marL="0" indent="0" defTabSz="859536">
              <a:spcBef>
                <a:spcPts val="1800"/>
              </a:spcBef>
              <a:buSzTx/>
              <a:buNone/>
              <a:defRPr sz="3384"/>
            </a:pPr>
            <a:endParaRPr lang="ka-GE" dirty="0"/>
          </a:p>
          <a:p>
            <a:pPr defTabSz="859536">
              <a:spcBef>
                <a:spcPts val="1800"/>
              </a:spcBef>
              <a:buSzTx/>
              <a:buFont typeface="Wingdings" panose="05000000000000000000" pitchFamily="2" charset="2"/>
              <a:buChar char="Ø"/>
              <a:defRPr sz="3384"/>
            </a:pPr>
            <a:r>
              <a:rPr lang="ka-GE" dirty="0"/>
              <a:t>იმისთვის რომ ბავშვს ახალი ქცევა ვასწავლოთ,  პირველ რიგში, უნდა შევცვალოთ ჩვენი რეაგირება მის მოქმედებებზე.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Title 1"/>
          <p:cNvSpPr txBox="1">
            <a:spLocks noGrp="1"/>
          </p:cNvSpPr>
          <p:nvPr>
            <p:ph type="title"/>
          </p:nvPr>
        </p:nvSpPr>
        <p:spPr>
          <a:xfrm>
            <a:off x="2986762" y="730251"/>
            <a:ext cx="19480430" cy="1343876"/>
          </a:xfrm>
          <a:prstGeom prst="rect">
            <a:avLst/>
          </a:prstGeom>
        </p:spPr>
        <p:txBody>
          <a:bodyPr>
            <a:normAutofit/>
          </a:bodyPr>
          <a:lstStyle/>
          <a:p>
            <a:pPr algn="ctr"/>
            <a:r>
              <a:rPr lang="ka-GE" sz="7200" b="1" dirty="0">
                <a:solidFill>
                  <a:srgbClr val="0070C0"/>
                </a:solidFill>
              </a:rPr>
              <a:t>დავაკვირდეთ ქცევის მახასიათებლებს</a:t>
            </a:r>
            <a:endParaRPr sz="7200" b="1" dirty="0">
              <a:solidFill>
                <a:srgbClr val="0070C0"/>
              </a:solidFill>
            </a:endParaRPr>
          </a:p>
        </p:txBody>
      </p:sp>
      <p:sp>
        <p:nvSpPr>
          <p:cNvPr id="196" name="Content Placeholder 2"/>
          <p:cNvSpPr txBox="1">
            <a:spLocks noGrp="1"/>
          </p:cNvSpPr>
          <p:nvPr>
            <p:ph idx="1"/>
          </p:nvPr>
        </p:nvSpPr>
        <p:spPr>
          <a:xfrm>
            <a:off x="2746355" y="4344399"/>
            <a:ext cx="19720837" cy="7811110"/>
          </a:xfrm>
          <a:prstGeom prst="rect">
            <a:avLst/>
          </a:prstGeom>
        </p:spPr>
        <p:txBody>
          <a:bodyPr>
            <a:normAutofit/>
          </a:bodyPr>
          <a:lstStyle/>
          <a:p>
            <a:r>
              <a:rPr lang="ka-GE" sz="4800" dirty="0"/>
              <a:t>სიხშირეს - რამდენჯერ ვლინდება კონკრეტული ქცევა დღის/ კონკრეტული სიტუაციის  განმავლობაში? </a:t>
            </a:r>
          </a:p>
          <a:p>
            <a:endParaRPr lang="ka-GE" sz="4800" dirty="0"/>
          </a:p>
          <a:p>
            <a:r>
              <a:rPr lang="ka-GE" sz="4800" dirty="0"/>
              <a:t>ინტენსივობას - რამდენად ძლიერია ქცევის გამოვლინება?</a:t>
            </a:r>
          </a:p>
          <a:p>
            <a:endParaRPr lang="ka-GE" sz="4800" dirty="0"/>
          </a:p>
          <a:p>
            <a:r>
              <a:rPr lang="ka-GE" sz="4800" dirty="0"/>
              <a:t>ხანგრძლივობას - რამდენ ხანს გრძელდება ქცევა? </a:t>
            </a:r>
            <a:endParaRPr sz="4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E7D9D4F-2406-4132-A266-B02AC33D8AB2}"/>
              </a:ext>
            </a:extLst>
          </p:cNvPr>
          <p:cNvSpPr>
            <a:spLocks noGrp="1"/>
          </p:cNvSpPr>
          <p:nvPr>
            <p:ph type="title"/>
          </p:nvPr>
        </p:nvSpPr>
        <p:spPr>
          <a:xfrm>
            <a:off x="1663700" y="1115121"/>
            <a:ext cx="21031200" cy="1293541"/>
          </a:xfrm>
        </p:spPr>
        <p:txBody>
          <a:bodyPr>
            <a:normAutofit/>
          </a:bodyPr>
          <a:lstStyle/>
          <a:p>
            <a:pPr algn="ctr"/>
            <a:r>
              <a:rPr lang="ka-GE" sz="7200" b="1" dirty="0">
                <a:solidFill>
                  <a:srgbClr val="0070C0"/>
                </a:solidFill>
              </a:rPr>
              <a:t>რის მიხედვით შევაფასოთ ქცევა</a:t>
            </a:r>
            <a:endParaRPr lang="en-US" sz="7200" b="1" dirty="0">
              <a:solidFill>
                <a:srgbClr val="0070C0"/>
              </a:solidFill>
            </a:endParaRPr>
          </a:p>
        </p:txBody>
      </p:sp>
      <p:sp>
        <p:nvSpPr>
          <p:cNvPr id="198" name="Content Placeholder 2"/>
          <p:cNvSpPr txBox="1">
            <a:spLocks noGrp="1"/>
          </p:cNvSpPr>
          <p:nvPr>
            <p:ph type="body" idx="1"/>
          </p:nvPr>
        </p:nvSpPr>
        <p:spPr>
          <a:xfrm>
            <a:off x="1663700" y="3568390"/>
            <a:ext cx="21031200" cy="8610911"/>
          </a:xfrm>
          <a:prstGeom prst="rect">
            <a:avLst/>
          </a:prstGeom>
        </p:spPr>
        <p:txBody>
          <a:bodyPr>
            <a:normAutofit/>
          </a:bodyPr>
          <a:lstStyle/>
          <a:p>
            <a:pPr marL="0" indent="0">
              <a:buSzTx/>
              <a:buFont typeface="Wingdings 3"/>
              <a:buNone/>
            </a:pPr>
            <a:r>
              <a:rPr lang="ka-GE" dirty="0">
                <a:solidFill>
                  <a:schemeClr val="tx1"/>
                </a:solidFill>
              </a:rPr>
              <a:t>როგორ ხდება ქცევის შეფასება? დავაკვირდეთ: </a:t>
            </a:r>
          </a:p>
          <a:p>
            <a:pPr marL="0" indent="0">
              <a:buSzTx/>
              <a:buFont typeface="Wingdings 3"/>
              <a:buNone/>
            </a:pPr>
            <a:endParaRPr lang="ka-GE" dirty="0">
              <a:solidFill>
                <a:schemeClr val="tx1"/>
              </a:solidFill>
            </a:endParaRPr>
          </a:p>
          <a:p>
            <a:pPr marL="685800" indent="-685800">
              <a:buSzTx/>
              <a:buFont typeface="Wingdings" panose="05000000000000000000" pitchFamily="2" charset="2"/>
              <a:buChar char="Ø"/>
            </a:pPr>
            <a:r>
              <a:rPr lang="ka-GE" dirty="0">
                <a:solidFill>
                  <a:schemeClr val="tx1"/>
                </a:solidFill>
              </a:rPr>
              <a:t>კონტექსტს - სად ხორციელდება? რომელ სიტუაციაში ხდება?</a:t>
            </a:r>
          </a:p>
          <a:p>
            <a:pPr marL="685800" indent="-685800">
              <a:buSzTx/>
              <a:buFont typeface="Wingdings" panose="05000000000000000000" pitchFamily="2" charset="2"/>
              <a:buChar char="Ø"/>
            </a:pPr>
            <a:endParaRPr lang="ka-GE" dirty="0">
              <a:solidFill>
                <a:schemeClr val="tx1"/>
              </a:solidFill>
            </a:endParaRPr>
          </a:p>
          <a:p>
            <a:pPr marL="685800" indent="-685800">
              <a:buSzTx/>
              <a:buFont typeface="Wingdings" panose="05000000000000000000" pitchFamily="2" charset="2"/>
              <a:buChar char="Ø"/>
            </a:pPr>
            <a:r>
              <a:rPr lang="ka-GE" dirty="0">
                <a:solidFill>
                  <a:schemeClr val="tx1"/>
                </a:solidFill>
              </a:rPr>
              <a:t>წინაპირობას - რა უძღვის წინ? რა ხდება უშუალოდ ქცევის გამოვლენამდე?</a:t>
            </a:r>
          </a:p>
          <a:p>
            <a:pPr marL="685800" indent="-685800">
              <a:buSzTx/>
              <a:buFont typeface="Wingdings" panose="05000000000000000000" pitchFamily="2" charset="2"/>
              <a:buChar char="Ø"/>
            </a:pPr>
            <a:endParaRPr lang="ka-GE" dirty="0">
              <a:solidFill>
                <a:schemeClr val="tx1"/>
              </a:solidFill>
            </a:endParaRPr>
          </a:p>
          <a:p>
            <a:pPr marL="685800" indent="-685800">
              <a:buSzTx/>
              <a:buFont typeface="Wingdings" panose="05000000000000000000" pitchFamily="2" charset="2"/>
              <a:buChar char="Ø"/>
            </a:pPr>
            <a:r>
              <a:rPr lang="ka-GE" dirty="0">
                <a:solidFill>
                  <a:schemeClr val="tx1"/>
                </a:solidFill>
              </a:rPr>
              <a:t>შედეგს - რა მოყვება შედეგად? რა ხდება უშუალოდ ქცევის შემდგომ?</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Content Placeholder 2"/>
          <p:cNvSpPr txBox="1">
            <a:spLocks noGrp="1"/>
          </p:cNvSpPr>
          <p:nvPr>
            <p:ph idx="1"/>
          </p:nvPr>
        </p:nvSpPr>
        <p:spPr>
          <a:xfrm>
            <a:off x="1672681" y="1338147"/>
            <a:ext cx="21336544" cy="11084312"/>
          </a:xfrm>
          <a:prstGeom prst="rect">
            <a:avLst/>
          </a:prstGeom>
        </p:spPr>
        <p:txBody>
          <a:bodyPr/>
          <a:lstStyle/>
          <a:p>
            <a:pPr marL="0" indent="0">
              <a:buSzTx/>
              <a:buFont typeface="Wingdings 3"/>
              <a:buNone/>
            </a:pPr>
            <a:r>
              <a:rPr lang="ka-GE" b="1" dirty="0">
                <a:solidFill>
                  <a:srgbClr val="0070C0"/>
                </a:solidFill>
              </a:rPr>
              <a:t>სანამ ბავშვის არასასურველი ქცევების შეცვლას დავიწყებთ, დავუსვათ საკუთარ თავს რამდენიმე კითხვა:</a:t>
            </a:r>
          </a:p>
          <a:p>
            <a:pPr marL="0" indent="0">
              <a:buSzTx/>
              <a:buFont typeface="Wingdings 3"/>
              <a:buNone/>
            </a:pPr>
            <a:endParaRPr lang="ka-GE" b="1" dirty="0">
              <a:solidFill>
                <a:srgbClr val="0070C0"/>
              </a:solidFill>
            </a:endParaRPr>
          </a:p>
          <a:p>
            <a:pPr>
              <a:buSzTx/>
              <a:buFont typeface="Wingdings" panose="05000000000000000000" pitchFamily="2" charset="2"/>
              <a:buChar char="Ø"/>
            </a:pPr>
            <a:r>
              <a:rPr lang="ka-GE" dirty="0"/>
              <a:t>რატომ მინდა, რომ ეს ქცევა შეიცვალოს?</a:t>
            </a:r>
          </a:p>
          <a:p>
            <a:pPr>
              <a:buSzTx/>
              <a:buFont typeface="Wingdings" panose="05000000000000000000" pitchFamily="2" charset="2"/>
              <a:buChar char="Ø"/>
            </a:pPr>
            <a:r>
              <a:rPr lang="ka-GE" dirty="0"/>
              <a:t>რომელი ქცევით მინდა ჩანაცვლდეს არასასურველი ქცევა?</a:t>
            </a:r>
          </a:p>
          <a:p>
            <a:pPr>
              <a:buSzTx/>
              <a:buFont typeface="Wingdings" panose="05000000000000000000" pitchFamily="2" charset="2"/>
              <a:buChar char="Ø"/>
            </a:pPr>
            <a:r>
              <a:rPr lang="ka-GE" dirty="0"/>
              <a:t>იცის თუ არა ბავშვმა, რას ველი მისგან და როგორ გააკეთოს ეს?</a:t>
            </a:r>
          </a:p>
          <a:p>
            <a:pPr>
              <a:buSzTx/>
              <a:buFont typeface="Wingdings" panose="05000000000000000000" pitchFamily="2" charset="2"/>
              <a:buChar char="Ø"/>
            </a:pPr>
            <a:r>
              <a:rPr lang="ka-GE" dirty="0"/>
              <a:t>იცის თუ არა, რომელი ქცევაა კარგი და რომელი ცუდი?</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არასასურველი ქცევის მახასიათებლები"/>
          <p:cNvSpPr txBox="1">
            <a:spLocks noGrp="1"/>
          </p:cNvSpPr>
          <p:nvPr>
            <p:ph type="title"/>
          </p:nvPr>
        </p:nvSpPr>
        <p:spPr>
          <a:xfrm>
            <a:off x="1471962" y="1248220"/>
            <a:ext cx="21537264" cy="2561781"/>
          </a:xfrm>
          <a:prstGeom prst="rect">
            <a:avLst/>
          </a:prstGeom>
        </p:spPr>
        <p:txBody>
          <a:bodyPr/>
          <a:lstStyle/>
          <a:p>
            <a:r>
              <a:rPr lang="ka-GE" dirty="0">
                <a:solidFill>
                  <a:srgbClr val="0070C0"/>
                </a:solidFill>
              </a:rPr>
              <a:t>არასასურველი ქცევის მახასიათებლები</a:t>
            </a:r>
            <a:endParaRPr dirty="0">
              <a:solidFill>
                <a:srgbClr val="0070C0"/>
              </a:solidFill>
            </a:endParaRPr>
          </a:p>
        </p:txBody>
      </p:sp>
      <p:sp>
        <p:nvSpPr>
          <p:cNvPr id="202" name="Content Placeholder 2"/>
          <p:cNvSpPr txBox="1">
            <a:spLocks noGrp="1"/>
          </p:cNvSpPr>
          <p:nvPr>
            <p:ph idx="1"/>
          </p:nvPr>
        </p:nvSpPr>
        <p:spPr>
          <a:xfrm>
            <a:off x="1672681" y="4267200"/>
            <a:ext cx="21336544" cy="7555245"/>
          </a:xfrm>
          <a:prstGeom prst="rect">
            <a:avLst/>
          </a:prstGeom>
        </p:spPr>
        <p:txBody>
          <a:bodyPr/>
          <a:lstStyle/>
          <a:p>
            <a:pPr marL="0" indent="0">
              <a:buSzTx/>
              <a:buFont typeface="Wingdings 3"/>
              <a:buNone/>
            </a:pPr>
            <a:endParaRPr dirty="0"/>
          </a:p>
          <a:p>
            <a:pPr marL="0" indent="0">
              <a:buClrTx/>
              <a:buSzTx/>
              <a:buNone/>
            </a:pPr>
            <a:r>
              <a:rPr lang="ka-GE" dirty="0"/>
              <a:t>არასასურველია ქცევა, რომელიც :</a:t>
            </a:r>
          </a:p>
          <a:p>
            <a:pPr marL="0" indent="0">
              <a:buClrTx/>
              <a:buSzTx/>
              <a:buNone/>
            </a:pPr>
            <a:endParaRPr lang="ka-GE" dirty="0"/>
          </a:p>
          <a:p>
            <a:r>
              <a:rPr lang="ka-GE" dirty="0"/>
              <a:t>აზიანებს ბავშვს, ან მის გარშემომყოფებს</a:t>
            </a:r>
          </a:p>
          <a:p>
            <a:r>
              <a:rPr lang="ka-GE" dirty="0"/>
              <a:t>ხელს უშლის ბავშვს განვითარებაში</a:t>
            </a:r>
          </a:p>
          <a:p>
            <a:r>
              <a:rPr lang="ka-GE" dirty="0"/>
              <a:t>შეუფერებელია კონკრეტული სოციალური თუ კულტურული კონტექსტისთვის</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Title 1"/>
          <p:cNvSpPr txBox="1">
            <a:spLocks noGrp="1"/>
          </p:cNvSpPr>
          <p:nvPr>
            <p:ph type="title"/>
          </p:nvPr>
        </p:nvSpPr>
        <p:spPr>
          <a:prstGeom prst="rect">
            <a:avLst/>
          </a:prstGeom>
        </p:spPr>
        <p:txBody>
          <a:bodyPr/>
          <a:lstStyle/>
          <a:p>
            <a:r>
              <a:rPr lang="ka-GE" dirty="0">
                <a:solidFill>
                  <a:srgbClr val="0070C0"/>
                </a:solidFill>
              </a:rPr>
              <a:t>არასასურველ ქცევას აქვს მიზანი</a:t>
            </a:r>
            <a:endParaRPr dirty="0">
              <a:solidFill>
                <a:srgbClr val="0070C0"/>
              </a:solidFill>
            </a:endParaRPr>
          </a:p>
        </p:txBody>
      </p:sp>
      <p:sp>
        <p:nvSpPr>
          <p:cNvPr id="206" name="Content Placeholder 2"/>
          <p:cNvSpPr txBox="1">
            <a:spLocks noGrp="1"/>
          </p:cNvSpPr>
          <p:nvPr>
            <p:ph idx="1"/>
          </p:nvPr>
        </p:nvSpPr>
        <p:spPr>
          <a:xfrm>
            <a:off x="2207941" y="4267200"/>
            <a:ext cx="20801284" cy="7555245"/>
          </a:xfrm>
          <a:prstGeom prst="rect">
            <a:avLst/>
          </a:prstGeom>
        </p:spPr>
        <p:txBody>
          <a:bodyPr>
            <a:normAutofit/>
          </a:bodyPr>
          <a:lstStyle/>
          <a:p>
            <a:pPr marL="0" indent="0">
              <a:buNone/>
              <a:defRPr i="1"/>
            </a:pPr>
            <a:r>
              <a:rPr lang="ka-GE" sz="4400" dirty="0"/>
              <a:t>1. ბავშვი ამ კონკრეტული ქცევით </a:t>
            </a:r>
            <a:r>
              <a:rPr lang="ka-GE" sz="4400" b="1" dirty="0"/>
              <a:t>იღებს იმას, რაც სურს</a:t>
            </a:r>
            <a:r>
              <a:rPr lang="ka-GE" sz="4400" dirty="0"/>
              <a:t>, მაგალითად ყურადღებას. არ უნდა დაგავიწყდეთ რომ ყურადღება, თუნდაც ნეგატიური, მაინც ყურადღებაა. უსაყვედურებთ თუ შეაქებთ, ის იღებს სასურველს, რის გამოც, მისი ქცევა წახალისდება და გაგრძელდება მომავალში. </a:t>
            </a:r>
          </a:p>
          <a:p>
            <a:pPr>
              <a:defRPr i="1"/>
            </a:pPr>
            <a:endParaRPr lang="ka-GE" sz="4400" dirty="0"/>
          </a:p>
          <a:p>
            <a:pPr marL="0" indent="0">
              <a:buNone/>
              <a:defRPr i="1"/>
            </a:pPr>
            <a:r>
              <a:rPr lang="ka-GE" sz="4400" dirty="0"/>
              <a:t>2. ბავშვი ამ კონკრეტული ქცევით  </a:t>
            </a:r>
            <a:r>
              <a:rPr lang="ka-GE" sz="4400" b="1" dirty="0"/>
              <a:t>თავს არიდებს რაიმეს </a:t>
            </a:r>
            <a:r>
              <a:rPr lang="ka-GE" sz="4400" dirty="0"/>
              <a:t>- ეს შესაძლოა იყოს არასასურველი თხოვნა, რთული დავალება, კონკრეტულ ადამიანებთან ურთიერთობა და ა.შ.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Title 1"/>
          <p:cNvSpPr txBox="1">
            <a:spLocks noGrp="1"/>
          </p:cNvSpPr>
          <p:nvPr>
            <p:ph type="title"/>
          </p:nvPr>
        </p:nvSpPr>
        <p:spPr>
          <a:xfrm>
            <a:off x="2074128" y="819461"/>
            <a:ext cx="20027590" cy="2651126"/>
          </a:xfrm>
          <a:prstGeom prst="rect">
            <a:avLst/>
          </a:prstGeom>
        </p:spPr>
        <p:txBody>
          <a:bodyPr/>
          <a:lstStyle/>
          <a:p>
            <a:r>
              <a:rPr lang="ka-GE" b="1" dirty="0">
                <a:solidFill>
                  <a:srgbClr val="0070C0"/>
                </a:solidFill>
              </a:rPr>
              <a:t>ქცევის მართვის სტრატეგიები</a:t>
            </a:r>
            <a:endParaRPr b="1" dirty="0">
              <a:solidFill>
                <a:srgbClr val="0070C0"/>
              </a:solidFill>
            </a:endParaRPr>
          </a:p>
        </p:txBody>
      </p:sp>
      <p:sp>
        <p:nvSpPr>
          <p:cNvPr id="209" name="Content Placeholder 2"/>
          <p:cNvSpPr txBox="1">
            <a:spLocks noGrp="1"/>
          </p:cNvSpPr>
          <p:nvPr>
            <p:ph idx="1"/>
          </p:nvPr>
        </p:nvSpPr>
        <p:spPr>
          <a:xfrm>
            <a:off x="2074126" y="4267200"/>
            <a:ext cx="19380819" cy="7555245"/>
          </a:xfrm>
          <a:prstGeom prst="rect">
            <a:avLst/>
          </a:prstGeom>
        </p:spPr>
        <p:txBody>
          <a:bodyPr/>
          <a:lstStyle/>
          <a:p>
            <a:pPr>
              <a:lnSpc>
                <a:spcPct val="80000"/>
              </a:lnSpc>
              <a:defRPr sz="3200" b="1"/>
            </a:pPr>
            <a:r>
              <a:rPr lang="ka-GE" sz="5400" dirty="0">
                <a:solidFill>
                  <a:srgbClr val="0070C0"/>
                </a:solidFill>
              </a:rPr>
              <a:t>მათი ცოდნა გვეხმარება ბავშვის არასასურველი ქცევის შემცირებასა და სასურველი ქცევის განმტკიცებაში</a:t>
            </a:r>
          </a:p>
          <a:p>
            <a:pPr>
              <a:lnSpc>
                <a:spcPct val="80000"/>
              </a:lnSpc>
              <a:defRPr sz="3200" b="1"/>
            </a:pPr>
            <a:endParaRPr lang="ka-GE" sz="5400" dirty="0">
              <a:solidFill>
                <a:srgbClr val="0070C0"/>
              </a:solidFill>
            </a:endParaRPr>
          </a:p>
          <a:p>
            <a:pPr>
              <a:lnSpc>
                <a:spcPct val="80000"/>
              </a:lnSpc>
              <a:defRPr sz="3200" b="1"/>
            </a:pPr>
            <a:r>
              <a:rPr lang="ka-GE" sz="5400" dirty="0">
                <a:solidFill>
                  <a:srgbClr val="0070C0"/>
                </a:solidFill>
              </a:rPr>
              <a:t>თითოეული ბავშვისთვის სტრატეგიები უნდა შემუშავდეს ინდივიდუალურად</a:t>
            </a:r>
          </a:p>
          <a:p>
            <a:pPr>
              <a:lnSpc>
                <a:spcPct val="80000"/>
              </a:lnSpc>
              <a:defRPr sz="3200" b="1"/>
            </a:pPr>
            <a:endParaRPr lang="ka-GE" sz="5400" dirty="0">
              <a:solidFill>
                <a:srgbClr val="0070C0"/>
              </a:solidFill>
            </a:endParaRPr>
          </a:p>
          <a:p>
            <a:pPr>
              <a:lnSpc>
                <a:spcPct val="80000"/>
              </a:lnSpc>
              <a:defRPr sz="3200" b="1"/>
            </a:pPr>
            <a:r>
              <a:rPr lang="ka-GE" sz="5400" dirty="0">
                <a:solidFill>
                  <a:srgbClr val="0070C0"/>
                </a:solidFill>
              </a:rPr>
              <a:t>სტრატეგიების გამოყენებისას უნდა ვიყოთ თანმიმდევრულნი, როგორც საკუთარ თავთან, ისე ოჯახის სხვა წევრებთან</a:t>
            </a:r>
          </a:p>
          <a:p>
            <a:pPr>
              <a:lnSpc>
                <a:spcPct val="80000"/>
              </a:lnSpc>
              <a:defRPr sz="3200" b="1"/>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79757-4158-4B28-8A6F-5F1A442750E0}"/>
              </a:ext>
            </a:extLst>
          </p:cNvPr>
          <p:cNvSpPr>
            <a:spLocks noGrp="1"/>
          </p:cNvSpPr>
          <p:nvPr>
            <p:ph type="title"/>
          </p:nvPr>
        </p:nvSpPr>
        <p:spPr/>
        <p:txBody>
          <a:bodyPr/>
          <a:lstStyle/>
          <a:p>
            <a:pPr algn="ctr"/>
            <a:r>
              <a:rPr lang="ka-GE" dirty="0">
                <a:solidFill>
                  <a:srgbClr val="0070C0"/>
                </a:solidFill>
              </a:rPr>
              <a:t>წახალისება</a:t>
            </a:r>
            <a:endParaRPr lang="en-US" dirty="0">
              <a:solidFill>
                <a:srgbClr val="0070C0"/>
              </a:solidFill>
            </a:endParaRPr>
          </a:p>
        </p:txBody>
      </p:sp>
      <p:sp>
        <p:nvSpPr>
          <p:cNvPr id="3" name="Content Placeholder 2">
            <a:extLst>
              <a:ext uri="{FF2B5EF4-FFF2-40B4-BE49-F238E27FC236}">
                <a16:creationId xmlns:a16="http://schemas.microsoft.com/office/drawing/2014/main" id="{846CEC56-E9FF-4677-8F8A-83E02203802D}"/>
              </a:ext>
            </a:extLst>
          </p:cNvPr>
          <p:cNvSpPr>
            <a:spLocks noGrp="1"/>
          </p:cNvSpPr>
          <p:nvPr>
            <p:ph idx="1"/>
          </p:nvPr>
        </p:nvSpPr>
        <p:spPr/>
        <p:txBody>
          <a:bodyPr>
            <a:normAutofit/>
          </a:bodyPr>
          <a:lstStyle/>
          <a:p>
            <a:pPr marL="0" indent="0">
              <a:buNone/>
            </a:pPr>
            <a:r>
              <a:rPr lang="ka-GE" sz="4800" dirty="0"/>
              <a:t>წახალისება არის ქცევის მართვის საშუალება, რომელსაც თან ახლავს ბავშვისთვის სასიამოვნო სტიმულები. </a:t>
            </a:r>
          </a:p>
          <a:p>
            <a:endParaRPr lang="ka-GE" sz="4800" dirty="0"/>
          </a:p>
          <a:p>
            <a:r>
              <a:rPr lang="ka-GE" sz="4800" dirty="0"/>
              <a:t>მე ვაკვირდები ბავშვის ქცევას და რაც მომწონს, იმას ვახალისებ.</a:t>
            </a:r>
          </a:p>
          <a:p>
            <a:pPr marL="0" indent="0">
              <a:buNone/>
            </a:pPr>
            <a:endParaRPr lang="ka-GE" sz="4800" dirty="0"/>
          </a:p>
          <a:p>
            <a:r>
              <a:rPr lang="ka-GE" sz="4800" dirty="0"/>
              <a:t>წახალისებით ზუსტად ვეუბნები ბავშვს, რა უნდა გააკეთოს, რა მოლოდინი მაქვს მისგან, რა გამოსდის კარგად, რა არის მისაღები. </a:t>
            </a:r>
          </a:p>
          <a:p>
            <a:endParaRPr lang="ka-GE" sz="4800" dirty="0"/>
          </a:p>
          <a:p>
            <a:r>
              <a:rPr lang="ka-GE" sz="4800" dirty="0"/>
              <a:t>წახალისების შემდეგ ბავშვი უფრო ხშირად ავლენს ჩემთვის სასურველ ქცევას</a:t>
            </a:r>
          </a:p>
          <a:p>
            <a:endParaRPr lang="ka-GE" dirty="0"/>
          </a:p>
          <a:p>
            <a:endParaRPr lang="en-US" dirty="0"/>
          </a:p>
        </p:txBody>
      </p:sp>
    </p:spTree>
    <p:extLst>
      <p:ext uri="{BB962C8B-B14F-4D97-AF65-F5344CB8AC3E}">
        <p14:creationId xmlns:p14="http://schemas.microsoft.com/office/powerpoint/2010/main" val="39438949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11303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9</TotalTime>
  <Words>993</Words>
  <Application>Microsoft Office PowerPoint</Application>
  <PresentationFormat>Custom</PresentationFormat>
  <Paragraphs>116</Paragraphs>
  <Slides>17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Calibri Light</vt:lpstr>
      <vt:lpstr>Graphik Semibold</vt:lpstr>
      <vt:lpstr>Helvetica Neue</vt:lpstr>
      <vt:lpstr>Sylfaen</vt:lpstr>
      <vt:lpstr>Wingdings</vt:lpstr>
      <vt:lpstr>Wingdings 3</vt:lpstr>
      <vt:lpstr>Office Theme</vt:lpstr>
      <vt:lpstr>PowerPoint Presentation</vt:lpstr>
      <vt:lpstr>რა არის ქცევა? </vt:lpstr>
      <vt:lpstr>დავაკვირდეთ ქცევის მახასიათებლებს</vt:lpstr>
      <vt:lpstr>რის მიხედვით შევაფასოთ ქცევა</vt:lpstr>
      <vt:lpstr>PowerPoint Presentation</vt:lpstr>
      <vt:lpstr>არასასურველი ქცევის მახასიათებლები</vt:lpstr>
      <vt:lpstr>არასასურველ ქცევას აქვს მიზანი</vt:lpstr>
      <vt:lpstr>ქცევის მართვის სტრატეგიები</vt:lpstr>
      <vt:lpstr>წახალისება</vt:lpstr>
      <vt:lpstr>ქცევების წასახალისებლად გამოიყენეთ შემდეგი ჯილდო:  </vt:lpstr>
      <vt:lpstr>რეკომენდაციები დაჯილდოების გამოყენების შესახებ: </vt:lpstr>
      <vt:lpstr>იგნორირება</vt:lpstr>
      <vt:lpstr>იგნორირების დაწყებამდე გაითვალისწინეთ: </vt:lpstr>
      <vt:lpstr>დასჯა</vt:lpstr>
      <vt:lpstr>სასჯელი არ ნიშნავს ძალადობას</vt:lpstr>
      <vt:lpstr>თუ თვლით, რომ სასჯელის გამოყენება  აუცილებელია უნდა დაიცვათ შემდეგი წესები: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Megi Kavtuashvili</cp:lastModifiedBy>
  <cp:revision>2</cp:revision>
  <dcterms:modified xsi:type="dcterms:W3CDTF">2022-05-27T09:13:38Z</dcterms:modified>
</cp:coreProperties>
</file>